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67" r:id="rId8"/>
    <p:sldId id="259" r:id="rId9"/>
    <p:sldId id="260" r:id="rId10"/>
    <p:sldId id="261" r:id="rId11"/>
    <p:sldId id="262" r:id="rId12"/>
    <p:sldId id="263" r:id="rId13"/>
    <p:sldId id="264" r:id="rId14"/>
    <p:sldId id="268" r:id="rId15"/>
    <p:sldId id="265" r:id="rId16"/>
    <p:sldId id="266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278F5D-EECF-4C79-BD2F-12B4870156EF}" v="226" dt="2024-07-18T18:20:57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nuel Chibua" userId="S::chibua.e@northeastern.edu::562aee47-35b3-41f5-b315-6daf3ca9c8ec" providerId="AD" clId="Web-{B3278F5D-EECF-4C79-BD2F-12B4870156EF}"/>
    <pc:docChg chg="addSld modSld">
      <pc:chgData name="Emmanuel Chibua" userId="S::chibua.e@northeastern.edu::562aee47-35b3-41f5-b315-6daf3ca9c8ec" providerId="AD" clId="Web-{B3278F5D-EECF-4C79-BD2F-12B4870156EF}" dt="2024-07-18T18:20:57.405" v="659" actId="20577"/>
      <pc:docMkLst>
        <pc:docMk/>
      </pc:docMkLst>
      <pc:sldChg chg="delSp modSp">
        <pc:chgData name="Emmanuel Chibua" userId="S::chibua.e@northeastern.edu::562aee47-35b3-41f5-b315-6daf3ca9c8ec" providerId="AD" clId="Web-{B3278F5D-EECF-4C79-BD2F-12B4870156EF}" dt="2024-07-18T18:16:06.873" v="656" actId="20577"/>
        <pc:sldMkLst>
          <pc:docMk/>
          <pc:sldMk cId="0" sldId="256"/>
        </pc:sldMkLst>
        <pc:spChg chg="mod">
          <ac:chgData name="Emmanuel Chibua" userId="S::chibua.e@northeastern.edu::562aee47-35b3-41f5-b315-6daf3ca9c8ec" providerId="AD" clId="Web-{B3278F5D-EECF-4C79-BD2F-12B4870156EF}" dt="2024-07-18T18:16:06.873" v="656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Emmanuel Chibua" userId="S::chibua.e@northeastern.edu::562aee47-35b3-41f5-b315-6daf3ca9c8ec" providerId="AD" clId="Web-{B3278F5D-EECF-4C79-BD2F-12B4870156EF}" dt="2024-07-18T14:13:40.812" v="571" actId="20577"/>
          <ac:spMkLst>
            <pc:docMk/>
            <pc:sldMk cId="0" sldId="256"/>
            <ac:spMk id="6" creationId="{00000000-0000-0000-0000-000000000000}"/>
          </ac:spMkLst>
        </pc:spChg>
        <pc:spChg chg="del">
          <ac:chgData name="Emmanuel Chibua" userId="S::chibua.e@northeastern.edu::562aee47-35b3-41f5-b315-6daf3ca9c8ec" providerId="AD" clId="Web-{B3278F5D-EECF-4C79-BD2F-12B4870156EF}" dt="2024-07-18T18:15:34.733" v="654"/>
          <ac:spMkLst>
            <pc:docMk/>
            <pc:sldMk cId="0" sldId="256"/>
            <ac:spMk id="7" creationId="{00000000-0000-0000-0000-000000000000}"/>
          </ac:spMkLst>
        </pc:spChg>
        <pc:spChg chg="mod">
          <ac:chgData name="Emmanuel Chibua" userId="S::chibua.e@northeastern.edu::562aee47-35b3-41f5-b315-6daf3ca9c8ec" providerId="AD" clId="Web-{B3278F5D-EECF-4C79-BD2F-12B4870156EF}" dt="2024-07-18T18:15:51.889" v="655" actId="1076"/>
          <ac:spMkLst>
            <pc:docMk/>
            <pc:sldMk cId="0" sldId="256"/>
            <ac:spMk id="9" creationId="{00000000-0000-0000-0000-000000000000}"/>
          </ac:spMkLst>
        </pc:spChg>
        <pc:picChg chg="del">
          <ac:chgData name="Emmanuel Chibua" userId="S::chibua.e@northeastern.edu::562aee47-35b3-41f5-b315-6daf3ca9c8ec" providerId="AD" clId="Web-{B3278F5D-EECF-4C79-BD2F-12B4870156EF}" dt="2024-07-18T18:12:43.920" v="613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Emmanuel Chibua" userId="S::chibua.e@northeastern.edu::562aee47-35b3-41f5-b315-6daf3ca9c8ec" providerId="AD" clId="Web-{B3278F5D-EECF-4C79-BD2F-12B4870156EF}" dt="2024-07-18T17:48:26.247" v="584"/>
          <ac:picMkLst>
            <pc:docMk/>
            <pc:sldMk cId="0" sldId="256"/>
            <ac:picMk id="10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8:20.560" v="583"/>
        <pc:sldMkLst>
          <pc:docMk/>
          <pc:sldMk cId="0" sldId="257"/>
        </pc:sldMkLst>
        <pc:picChg chg="del">
          <ac:chgData name="Emmanuel Chibua" userId="S::chibua.e@northeastern.edu::562aee47-35b3-41f5-b315-6daf3ca9c8ec" providerId="AD" clId="Web-{B3278F5D-EECF-4C79-BD2F-12B4870156EF}" dt="2024-07-18T17:48:20.560" v="583"/>
          <ac:picMkLst>
            <pc:docMk/>
            <pc:sldMk cId="0" sldId="257"/>
            <ac:picMk id="22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8:31.263" v="585"/>
        <pc:sldMkLst>
          <pc:docMk/>
          <pc:sldMk cId="0" sldId="258"/>
        </pc:sldMkLst>
        <pc:picChg chg="del">
          <ac:chgData name="Emmanuel Chibua" userId="S::chibua.e@northeastern.edu::562aee47-35b3-41f5-b315-6daf3ca9c8ec" providerId="AD" clId="Web-{B3278F5D-EECF-4C79-BD2F-12B4870156EF}" dt="2024-07-18T17:48:31.263" v="585"/>
          <ac:picMkLst>
            <pc:docMk/>
            <pc:sldMk cId="0" sldId="258"/>
            <ac:picMk id="11" creationId="{00000000-0000-0000-0000-000000000000}"/>
          </ac:picMkLst>
        </pc:picChg>
      </pc:sldChg>
      <pc:sldChg chg="delSp modSp">
        <pc:chgData name="Emmanuel Chibua" userId="S::chibua.e@northeastern.edu::562aee47-35b3-41f5-b315-6daf3ca9c8ec" providerId="AD" clId="Web-{B3278F5D-EECF-4C79-BD2F-12B4870156EF}" dt="2024-07-18T17:48:37.763" v="586"/>
        <pc:sldMkLst>
          <pc:docMk/>
          <pc:sldMk cId="0" sldId="259"/>
        </pc:sldMkLst>
        <pc:picChg chg="mod">
          <ac:chgData name="Emmanuel Chibua" userId="S::chibua.e@northeastern.edu::562aee47-35b3-41f5-b315-6daf3ca9c8ec" providerId="AD" clId="Web-{B3278F5D-EECF-4C79-BD2F-12B4870156EF}" dt="2024-07-18T14:12:29.778" v="566" actId="14100"/>
          <ac:picMkLst>
            <pc:docMk/>
            <pc:sldMk cId="0" sldId="259"/>
            <ac:picMk id="5" creationId="{00000000-0000-0000-0000-000000000000}"/>
          </ac:picMkLst>
        </pc:picChg>
        <pc:picChg chg="del">
          <ac:chgData name="Emmanuel Chibua" userId="S::chibua.e@northeastern.edu::562aee47-35b3-41f5-b315-6daf3ca9c8ec" providerId="AD" clId="Web-{B3278F5D-EECF-4C79-BD2F-12B4870156EF}" dt="2024-07-18T17:48:37.763" v="586"/>
          <ac:picMkLst>
            <pc:docMk/>
            <pc:sldMk cId="0" sldId="259"/>
            <ac:picMk id="19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8:44.325" v="587"/>
        <pc:sldMkLst>
          <pc:docMk/>
          <pc:sldMk cId="0" sldId="260"/>
        </pc:sldMkLst>
        <pc:picChg chg="del">
          <ac:chgData name="Emmanuel Chibua" userId="S::chibua.e@northeastern.edu::562aee47-35b3-41f5-b315-6daf3ca9c8ec" providerId="AD" clId="Web-{B3278F5D-EECF-4C79-BD2F-12B4870156EF}" dt="2024-07-18T17:48:44.325" v="587"/>
          <ac:picMkLst>
            <pc:docMk/>
            <pc:sldMk cId="0" sldId="260"/>
            <ac:picMk id="27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8:48.731" v="588"/>
        <pc:sldMkLst>
          <pc:docMk/>
          <pc:sldMk cId="0" sldId="261"/>
        </pc:sldMkLst>
        <pc:picChg chg="del">
          <ac:chgData name="Emmanuel Chibua" userId="S::chibua.e@northeastern.edu::562aee47-35b3-41f5-b315-6daf3ca9c8ec" providerId="AD" clId="Web-{B3278F5D-EECF-4C79-BD2F-12B4870156EF}" dt="2024-07-18T17:48:48.731" v="588"/>
          <ac:picMkLst>
            <pc:docMk/>
            <pc:sldMk cId="0" sldId="261"/>
            <ac:picMk id="18" creationId="{00000000-0000-0000-0000-000000000000}"/>
          </ac:picMkLst>
        </pc:picChg>
      </pc:sldChg>
      <pc:sldChg chg="delSp modSp">
        <pc:chgData name="Emmanuel Chibua" userId="S::chibua.e@northeastern.edu::562aee47-35b3-41f5-b315-6daf3ca9c8ec" providerId="AD" clId="Web-{B3278F5D-EECF-4C79-BD2F-12B4870156EF}" dt="2024-07-18T18:20:57.405" v="659" actId="20577"/>
        <pc:sldMkLst>
          <pc:docMk/>
          <pc:sldMk cId="0" sldId="262"/>
        </pc:sldMkLst>
        <pc:spChg chg="mod">
          <ac:chgData name="Emmanuel Chibua" userId="S::chibua.e@northeastern.edu::562aee47-35b3-41f5-b315-6daf3ca9c8ec" providerId="AD" clId="Web-{B3278F5D-EECF-4C79-BD2F-12B4870156EF}" dt="2024-07-18T18:20:57.405" v="659" actId="20577"/>
          <ac:spMkLst>
            <pc:docMk/>
            <pc:sldMk cId="0" sldId="262"/>
            <ac:spMk id="9" creationId="{00000000-0000-0000-0000-000000000000}"/>
          </ac:spMkLst>
        </pc:spChg>
        <pc:picChg chg="del">
          <ac:chgData name="Emmanuel Chibua" userId="S::chibua.e@northeastern.edu::562aee47-35b3-41f5-b315-6daf3ca9c8ec" providerId="AD" clId="Web-{B3278F5D-EECF-4C79-BD2F-12B4870156EF}" dt="2024-07-18T17:48:54.169" v="589"/>
          <ac:picMkLst>
            <pc:docMk/>
            <pc:sldMk cId="0" sldId="262"/>
            <ac:picMk id="23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9:12.528" v="590"/>
        <pc:sldMkLst>
          <pc:docMk/>
          <pc:sldMk cId="0" sldId="263"/>
        </pc:sldMkLst>
        <pc:picChg chg="del">
          <ac:chgData name="Emmanuel Chibua" userId="S::chibua.e@northeastern.edu::562aee47-35b3-41f5-b315-6daf3ca9c8ec" providerId="AD" clId="Web-{B3278F5D-EECF-4C79-BD2F-12B4870156EF}" dt="2024-07-18T17:49:12.528" v="590"/>
          <ac:picMkLst>
            <pc:docMk/>
            <pc:sldMk cId="0" sldId="263"/>
            <ac:picMk id="15" creationId="{00000000-0000-0000-0000-000000000000}"/>
          </ac:picMkLst>
        </pc:picChg>
      </pc:sldChg>
      <pc:sldChg chg="delSp">
        <pc:chgData name="Emmanuel Chibua" userId="S::chibua.e@northeastern.edu::562aee47-35b3-41f5-b315-6daf3ca9c8ec" providerId="AD" clId="Web-{B3278F5D-EECF-4C79-BD2F-12B4870156EF}" dt="2024-07-18T17:49:17.138" v="591"/>
        <pc:sldMkLst>
          <pc:docMk/>
          <pc:sldMk cId="0" sldId="264"/>
        </pc:sldMkLst>
        <pc:picChg chg="del">
          <ac:chgData name="Emmanuel Chibua" userId="S::chibua.e@northeastern.edu::562aee47-35b3-41f5-b315-6daf3ca9c8ec" providerId="AD" clId="Web-{B3278F5D-EECF-4C79-BD2F-12B4870156EF}" dt="2024-07-18T17:49:17.138" v="591"/>
          <ac:picMkLst>
            <pc:docMk/>
            <pc:sldMk cId="0" sldId="264"/>
            <ac:picMk id="31" creationId="{00000000-0000-0000-0000-000000000000}"/>
          </ac:picMkLst>
        </pc:picChg>
      </pc:sldChg>
      <pc:sldChg chg="delSp modSp">
        <pc:chgData name="Emmanuel Chibua" userId="S::chibua.e@northeastern.edu::562aee47-35b3-41f5-b315-6daf3ca9c8ec" providerId="AD" clId="Web-{B3278F5D-EECF-4C79-BD2F-12B4870156EF}" dt="2024-07-18T17:49:21.575" v="592"/>
        <pc:sldMkLst>
          <pc:docMk/>
          <pc:sldMk cId="0" sldId="265"/>
        </pc:sldMkLst>
        <pc:spChg chg="mod">
          <ac:chgData name="Emmanuel Chibua" userId="S::chibua.e@northeastern.edu::562aee47-35b3-41f5-b315-6daf3ca9c8ec" providerId="AD" clId="Web-{B3278F5D-EECF-4C79-BD2F-12B4870156EF}" dt="2024-07-18T14:10:59.119" v="558" actId="20577"/>
          <ac:spMkLst>
            <pc:docMk/>
            <pc:sldMk cId="0" sldId="265"/>
            <ac:spMk id="6" creationId="{00000000-0000-0000-0000-000000000000}"/>
          </ac:spMkLst>
        </pc:spChg>
        <pc:picChg chg="del">
          <ac:chgData name="Emmanuel Chibua" userId="S::chibua.e@northeastern.edu::562aee47-35b3-41f5-b315-6daf3ca9c8ec" providerId="AD" clId="Web-{B3278F5D-EECF-4C79-BD2F-12B4870156EF}" dt="2024-07-18T17:49:21.575" v="592"/>
          <ac:picMkLst>
            <pc:docMk/>
            <pc:sldMk cId="0" sldId="265"/>
            <ac:picMk id="11" creationId="{00000000-0000-0000-0000-000000000000}"/>
          </ac:picMkLst>
        </pc:picChg>
      </pc:sldChg>
      <pc:sldChg chg="addSp delSp modSp">
        <pc:chgData name="Emmanuel Chibua" userId="S::chibua.e@northeastern.edu::562aee47-35b3-41f5-b315-6daf3ca9c8ec" providerId="AD" clId="Web-{B3278F5D-EECF-4C79-BD2F-12B4870156EF}" dt="2024-07-18T17:50:33.169" v="597"/>
        <pc:sldMkLst>
          <pc:docMk/>
          <pc:sldMk cId="0" sldId="266"/>
        </pc:sldMkLst>
        <pc:spChg chg="mod">
          <ac:chgData name="Emmanuel Chibua" userId="S::chibua.e@northeastern.edu::562aee47-35b3-41f5-b315-6daf3ca9c8ec" providerId="AD" clId="Web-{B3278F5D-EECF-4C79-BD2F-12B4870156EF}" dt="2024-07-18T17:36:12.809" v="582" actId="1076"/>
          <ac:spMkLst>
            <pc:docMk/>
            <pc:sldMk cId="0" sldId="266"/>
            <ac:spMk id="4" creationId="{00000000-0000-0000-0000-000000000000}"/>
          </ac:spMkLst>
        </pc:spChg>
        <pc:picChg chg="add del">
          <ac:chgData name="Emmanuel Chibua" userId="S::chibua.e@northeastern.edu::562aee47-35b3-41f5-b315-6daf3ca9c8ec" providerId="AD" clId="Web-{B3278F5D-EECF-4C79-BD2F-12B4870156EF}" dt="2024-07-18T17:50:33.169" v="597"/>
          <ac:picMkLst>
            <pc:docMk/>
            <pc:sldMk cId="0" sldId="266"/>
            <ac:picMk id="7" creationId="{00000000-0000-0000-0000-000000000000}"/>
          </ac:picMkLst>
        </pc:picChg>
      </pc:sldChg>
      <pc:sldChg chg="addSp delSp modSp new">
        <pc:chgData name="Emmanuel Chibua" userId="S::chibua.e@northeastern.edu::562aee47-35b3-41f5-b315-6daf3ca9c8ec" providerId="AD" clId="Web-{B3278F5D-EECF-4C79-BD2F-12B4870156EF}" dt="2024-07-18T14:07:59.488" v="547" actId="20577"/>
        <pc:sldMkLst>
          <pc:docMk/>
          <pc:sldMk cId="2641917976" sldId="267"/>
        </pc:sldMkLst>
        <pc:spChg chg="add del">
          <ac:chgData name="Emmanuel Chibua" userId="S::chibua.e@northeastern.edu::562aee47-35b3-41f5-b315-6daf3ca9c8ec" providerId="AD" clId="Web-{B3278F5D-EECF-4C79-BD2F-12B4870156EF}" dt="2024-07-18T13:12:18.088" v="11"/>
          <ac:spMkLst>
            <pc:docMk/>
            <pc:sldMk cId="2641917976" sldId="267"/>
            <ac:spMk id="2" creationId="{FD2BC505-A732-8339-64D7-43536A7EF3A7}"/>
          </ac:spMkLst>
        </pc:spChg>
        <pc:spChg chg="add mod">
          <ac:chgData name="Emmanuel Chibua" userId="S::chibua.e@northeastern.edu::562aee47-35b3-41f5-b315-6daf3ca9c8ec" providerId="AD" clId="Web-{B3278F5D-EECF-4C79-BD2F-12B4870156EF}" dt="2024-07-18T14:07:15.189" v="540" actId="20577"/>
          <ac:spMkLst>
            <pc:docMk/>
            <pc:sldMk cId="2641917976" sldId="267"/>
            <ac:spMk id="1856" creationId="{795EB5CB-BC3E-30F8-D9AE-12232B7B55C8}"/>
          </ac:spMkLst>
        </pc:spChg>
        <pc:graphicFrameChg chg="add mod modGraphic">
          <ac:chgData name="Emmanuel Chibua" userId="S::chibua.e@northeastern.edu::562aee47-35b3-41f5-b315-6daf3ca9c8ec" providerId="AD" clId="Web-{B3278F5D-EECF-4C79-BD2F-12B4870156EF}" dt="2024-07-18T14:07:59.488" v="547" actId="20577"/>
          <ac:graphicFrameMkLst>
            <pc:docMk/>
            <pc:sldMk cId="2641917976" sldId="267"/>
            <ac:graphicFrameMk id="3" creationId="{748DB919-AB12-9257-A570-9DEB6E41C70A}"/>
          </ac:graphicFrameMkLst>
        </pc:graphicFrameChg>
      </pc:sldChg>
      <pc:sldChg chg="addSp modSp new">
        <pc:chgData name="Emmanuel Chibua" userId="S::chibua.e@northeastern.edu::562aee47-35b3-41f5-b315-6daf3ca9c8ec" providerId="AD" clId="Web-{B3278F5D-EECF-4C79-BD2F-12B4870156EF}" dt="2024-07-18T14:31:38.333" v="579" actId="20577"/>
        <pc:sldMkLst>
          <pc:docMk/>
          <pc:sldMk cId="2748715071" sldId="268"/>
        </pc:sldMkLst>
        <pc:spChg chg="add mod">
          <ac:chgData name="Emmanuel Chibua" userId="S::chibua.e@northeastern.edu::562aee47-35b3-41f5-b315-6daf3ca9c8ec" providerId="AD" clId="Web-{B3278F5D-EECF-4C79-BD2F-12B4870156EF}" dt="2024-07-18T14:05:23.279" v="534" actId="14100"/>
          <ac:spMkLst>
            <pc:docMk/>
            <pc:sldMk cId="2748715071" sldId="268"/>
            <ac:spMk id="12" creationId="{0D15C83D-5791-2C5E-B7EA-405C9EFE4CC0}"/>
          </ac:spMkLst>
        </pc:spChg>
        <pc:graphicFrameChg chg="add mod modGraphic">
          <ac:chgData name="Emmanuel Chibua" userId="S::chibua.e@northeastern.edu::562aee47-35b3-41f5-b315-6daf3ca9c8ec" providerId="AD" clId="Web-{B3278F5D-EECF-4C79-BD2F-12B4870156EF}" dt="2024-07-18T14:31:38.333" v="579" actId="20577"/>
          <ac:graphicFrameMkLst>
            <pc:docMk/>
            <pc:sldMk cId="2748715071" sldId="268"/>
            <ac:graphicFrameMk id="3" creationId="{F0AEE374-90AB-7DE5-9498-82C1A69D1E3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8E9B75-1E0F-450F-9FC3-3B14C9E11205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92905144-85BB-4E36-9317-8C2FC5C3B649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Network Support Chatbot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 with Ollama (llama3) and Streamlit</a:t>
          </a:r>
          <a:endParaRPr lang="en-US" b="1" dirty="0"/>
        </a:p>
      </dgm:t>
    </dgm:pt>
    <dgm:pt modelId="{827EC17F-8412-4550-A455-4AD137207DAB}" type="parTrans" cxnId="{D31592DB-D110-4915-BAD5-81BFA7130EE1}">
      <dgm:prSet/>
      <dgm:spPr/>
      <dgm:t>
        <a:bodyPr/>
        <a:lstStyle/>
        <a:p>
          <a:endParaRPr lang="en-US"/>
        </a:p>
      </dgm:t>
    </dgm:pt>
    <dgm:pt modelId="{9FC5C73A-B132-401E-AB43-F53788F1E84C}" type="sibTrans" cxnId="{D31592DB-D110-4915-BAD5-81BFA7130EE1}">
      <dgm:prSet/>
      <dgm:spPr/>
      <dgm:t>
        <a:bodyPr/>
        <a:lstStyle/>
        <a:p>
          <a:endParaRPr lang="en-US"/>
        </a:p>
      </dgm:t>
    </dgm:pt>
    <dgm:pt modelId="{05971BF0-9C7D-4C63-8F61-19A3B719B4E6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Network Support RAG System 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with Vector database, Streamlit and GPT-4o</a:t>
          </a:r>
          <a:endParaRPr lang="en-US" b="1" dirty="0"/>
        </a:p>
      </dgm:t>
    </dgm:pt>
    <dgm:pt modelId="{BB1E79B2-65F1-40CF-BE79-5400CCE16B7A}" type="parTrans" cxnId="{A3FFEE3B-AD98-41F4-AE62-91E6CE8CBAAE}">
      <dgm:prSet/>
      <dgm:spPr/>
      <dgm:t>
        <a:bodyPr/>
        <a:lstStyle/>
        <a:p>
          <a:endParaRPr lang="en-US"/>
        </a:p>
      </dgm:t>
    </dgm:pt>
    <dgm:pt modelId="{DE914094-5F85-4EDF-9CDD-7E9B9A179A57}" type="sibTrans" cxnId="{A3FFEE3B-AD98-41F4-AE62-91E6CE8CBAAE}">
      <dgm:prSet/>
      <dgm:spPr/>
      <dgm:t>
        <a:bodyPr/>
        <a:lstStyle/>
        <a:p>
          <a:endParaRPr lang="en-US"/>
        </a:p>
      </dgm:t>
    </dgm:pt>
    <dgm:pt modelId="{C66294EF-FB3E-452A-B82D-685DF6B6CAC5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 Multi-modal Network-Support RAG System 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with memory, multi-input-output formats, expanded dataset, context management).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 Netaa version 1.0</a:t>
          </a:r>
          <a:endParaRPr lang="en-US" b="1" dirty="0"/>
        </a:p>
      </dgm:t>
    </dgm:pt>
    <dgm:pt modelId="{286DA119-5063-4587-91C9-9E8EBCCBA299}" type="parTrans" cxnId="{EE119DCB-100E-4273-AF19-8E900011E75B}">
      <dgm:prSet/>
      <dgm:spPr/>
      <dgm:t>
        <a:bodyPr/>
        <a:lstStyle/>
        <a:p>
          <a:endParaRPr lang="en-US"/>
        </a:p>
      </dgm:t>
    </dgm:pt>
    <dgm:pt modelId="{FEC7A9BD-71DF-44F9-B659-D1CAE950BD64}" type="sibTrans" cxnId="{EE119DCB-100E-4273-AF19-8E900011E75B}">
      <dgm:prSet/>
      <dgm:spPr/>
      <dgm:t>
        <a:bodyPr/>
        <a:lstStyle/>
        <a:p>
          <a:endParaRPr lang="en-US"/>
        </a:p>
      </dgm:t>
    </dgm:pt>
    <dgm:pt modelId="{6F0CE810-1793-4A58-BA4E-6C72DF3DFAFF}">
      <dgm:prSet phldr="0"/>
      <dgm:spPr/>
      <dgm:t>
        <a:bodyPr/>
        <a:lstStyle/>
        <a:p>
          <a:pPr rtl="0"/>
          <a:r>
            <a:rPr lang="en-US" b="1" dirty="0" err="1">
              <a:latin typeface="Calibri Light" panose="020F0302020204030204"/>
            </a:rPr>
            <a:t>Netaa</a:t>
          </a:r>
          <a:r>
            <a:rPr lang="en-US" b="1" dirty="0">
              <a:latin typeface="Calibri Light" panose="020F0302020204030204"/>
            </a:rPr>
            <a:t> version 1.1</a:t>
          </a:r>
          <a:br>
            <a:rPr lang="en-US" b="1" dirty="0">
              <a:solidFill>
                <a:srgbClr val="010000"/>
              </a:solidFill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?</a:t>
          </a:r>
        </a:p>
      </dgm:t>
    </dgm:pt>
    <dgm:pt modelId="{6FDEFCBD-6EDF-4423-AC4F-50EE1603FA72}" type="parTrans" cxnId="{1B6AD6C0-7796-45CD-8F37-5B37E54E88E7}">
      <dgm:prSet/>
      <dgm:spPr/>
      <dgm:t>
        <a:bodyPr/>
        <a:lstStyle/>
        <a:p>
          <a:endParaRPr lang="en-US"/>
        </a:p>
      </dgm:t>
    </dgm:pt>
    <dgm:pt modelId="{B3F3277D-9D91-4210-97AC-3104E1EA3776}" type="sibTrans" cxnId="{1B6AD6C0-7796-45CD-8F37-5B37E54E88E7}">
      <dgm:prSet/>
      <dgm:spPr/>
      <dgm:t>
        <a:bodyPr/>
        <a:lstStyle/>
        <a:p>
          <a:endParaRPr lang="en-US"/>
        </a:p>
      </dgm:t>
    </dgm:pt>
    <dgm:pt modelId="{6C29627C-ABB5-417A-8ACD-088D622B1A06}">
      <dgm:prSet phldr="0"/>
      <dgm:spPr/>
      <dgm:t>
        <a:bodyPr/>
        <a:lstStyle/>
        <a:p>
          <a:pPr rtl="0"/>
          <a:r>
            <a:rPr lang="en-US" b="1" dirty="0" err="1">
              <a:latin typeface="Calibri Light" panose="020F0302020204030204"/>
            </a:rPr>
            <a:t>Netaa</a:t>
          </a:r>
          <a:r>
            <a:rPr lang="en-US" b="1" dirty="0">
              <a:latin typeface="Calibri Light" panose="020F0302020204030204"/>
            </a:rPr>
            <a:t> version 2.0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solidFill>
                <a:srgbClr val="010000"/>
              </a:solidFill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?</a:t>
          </a:r>
        </a:p>
      </dgm:t>
    </dgm:pt>
    <dgm:pt modelId="{07AF1C4B-E25E-4649-BBFE-03D61775EABE}" type="parTrans" cxnId="{675FA53D-F093-4FC6-AD19-992B28540D0D}">
      <dgm:prSet/>
      <dgm:spPr/>
      <dgm:t>
        <a:bodyPr/>
        <a:lstStyle/>
        <a:p>
          <a:endParaRPr lang="en-US"/>
        </a:p>
      </dgm:t>
    </dgm:pt>
    <dgm:pt modelId="{D513ED63-BCF2-415F-9CC4-FF1F716E459E}" type="sibTrans" cxnId="{675FA53D-F093-4FC6-AD19-992B28540D0D}">
      <dgm:prSet/>
      <dgm:spPr/>
      <dgm:t>
        <a:bodyPr/>
        <a:lstStyle/>
        <a:p>
          <a:endParaRPr lang="en-US"/>
        </a:p>
      </dgm:t>
    </dgm:pt>
    <dgm:pt modelId="{4BFB3E71-E16F-4F19-AA9B-CB378A31FFA5}" type="pres">
      <dgm:prSet presAssocID="{298E9B75-1E0F-450F-9FC3-3B14C9E11205}" presName="CompostProcess" presStyleCnt="0">
        <dgm:presLayoutVars>
          <dgm:dir/>
          <dgm:resizeHandles val="exact"/>
        </dgm:presLayoutVars>
      </dgm:prSet>
      <dgm:spPr/>
    </dgm:pt>
    <dgm:pt modelId="{9B587672-729A-4C62-B6D8-B037AB1D9866}" type="pres">
      <dgm:prSet presAssocID="{298E9B75-1E0F-450F-9FC3-3B14C9E11205}" presName="arrow" presStyleLbl="bgShp" presStyleIdx="0" presStyleCnt="1"/>
      <dgm:spPr/>
    </dgm:pt>
    <dgm:pt modelId="{C0C6BB1D-21DD-4C40-9912-6F26E08D4962}" type="pres">
      <dgm:prSet presAssocID="{298E9B75-1E0F-450F-9FC3-3B14C9E11205}" presName="linearProcess" presStyleCnt="0"/>
      <dgm:spPr/>
    </dgm:pt>
    <dgm:pt modelId="{5A4DB92E-908E-4AB9-9367-0B67B5EEC40C}" type="pres">
      <dgm:prSet presAssocID="{92905144-85BB-4E36-9317-8C2FC5C3B649}" presName="textNode" presStyleLbl="node1" presStyleIdx="0" presStyleCnt="5">
        <dgm:presLayoutVars>
          <dgm:bulletEnabled val="1"/>
        </dgm:presLayoutVars>
      </dgm:prSet>
      <dgm:spPr/>
    </dgm:pt>
    <dgm:pt modelId="{A2883ACD-B2E9-441B-89AA-4AF55F2FEBBF}" type="pres">
      <dgm:prSet presAssocID="{9FC5C73A-B132-401E-AB43-F53788F1E84C}" presName="sibTrans" presStyleCnt="0"/>
      <dgm:spPr/>
    </dgm:pt>
    <dgm:pt modelId="{A2DF4962-6209-4AC6-B7E4-B9FF07D33655}" type="pres">
      <dgm:prSet presAssocID="{05971BF0-9C7D-4C63-8F61-19A3B719B4E6}" presName="textNode" presStyleLbl="node1" presStyleIdx="1" presStyleCnt="5">
        <dgm:presLayoutVars>
          <dgm:bulletEnabled val="1"/>
        </dgm:presLayoutVars>
      </dgm:prSet>
      <dgm:spPr/>
    </dgm:pt>
    <dgm:pt modelId="{2D01BAEF-0E73-4AD8-9FE3-C507BEE2F62F}" type="pres">
      <dgm:prSet presAssocID="{DE914094-5F85-4EDF-9CDD-7E9B9A179A57}" presName="sibTrans" presStyleCnt="0"/>
      <dgm:spPr/>
    </dgm:pt>
    <dgm:pt modelId="{86EC3336-84EF-4565-94BB-057620FD5F25}" type="pres">
      <dgm:prSet presAssocID="{C66294EF-FB3E-452A-B82D-685DF6B6CAC5}" presName="textNode" presStyleLbl="node1" presStyleIdx="2" presStyleCnt="5">
        <dgm:presLayoutVars>
          <dgm:bulletEnabled val="1"/>
        </dgm:presLayoutVars>
      </dgm:prSet>
      <dgm:spPr/>
    </dgm:pt>
    <dgm:pt modelId="{E53592F8-E780-4F77-A718-81CCBA33422E}" type="pres">
      <dgm:prSet presAssocID="{FEC7A9BD-71DF-44F9-B659-D1CAE950BD64}" presName="sibTrans" presStyleCnt="0"/>
      <dgm:spPr/>
    </dgm:pt>
    <dgm:pt modelId="{D7216B93-32CB-445D-9DF7-667C587C4FFD}" type="pres">
      <dgm:prSet presAssocID="{6F0CE810-1793-4A58-BA4E-6C72DF3DFAFF}" presName="textNode" presStyleLbl="node1" presStyleIdx="3" presStyleCnt="5">
        <dgm:presLayoutVars>
          <dgm:bulletEnabled val="1"/>
        </dgm:presLayoutVars>
      </dgm:prSet>
      <dgm:spPr/>
    </dgm:pt>
    <dgm:pt modelId="{A6CF18EA-0A5B-40F1-B385-C107B6B3DCD2}" type="pres">
      <dgm:prSet presAssocID="{B3F3277D-9D91-4210-97AC-3104E1EA3776}" presName="sibTrans" presStyleCnt="0"/>
      <dgm:spPr/>
    </dgm:pt>
    <dgm:pt modelId="{F56DD0F9-54C0-4EB8-9BF1-7FFB53C20226}" type="pres">
      <dgm:prSet presAssocID="{6C29627C-ABB5-417A-8ACD-088D622B1A0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5503927-CFC9-4AFD-92A5-33EBD951F78D}" type="presOf" srcId="{6C29627C-ABB5-417A-8ACD-088D622B1A06}" destId="{F56DD0F9-54C0-4EB8-9BF1-7FFB53C20226}" srcOrd="0" destOrd="0" presId="urn:microsoft.com/office/officeart/2005/8/layout/hProcess9"/>
    <dgm:cxn modelId="{FAA92333-00F0-48ED-A06E-CEEC317F0E08}" type="presOf" srcId="{6F0CE810-1793-4A58-BA4E-6C72DF3DFAFF}" destId="{D7216B93-32CB-445D-9DF7-667C587C4FFD}" srcOrd="0" destOrd="0" presId="urn:microsoft.com/office/officeart/2005/8/layout/hProcess9"/>
    <dgm:cxn modelId="{A3FFEE3B-AD98-41F4-AE62-91E6CE8CBAAE}" srcId="{298E9B75-1E0F-450F-9FC3-3B14C9E11205}" destId="{05971BF0-9C7D-4C63-8F61-19A3B719B4E6}" srcOrd="1" destOrd="0" parTransId="{BB1E79B2-65F1-40CF-BE79-5400CCE16B7A}" sibTransId="{DE914094-5F85-4EDF-9CDD-7E9B9A179A57}"/>
    <dgm:cxn modelId="{675FA53D-F093-4FC6-AD19-992B28540D0D}" srcId="{298E9B75-1E0F-450F-9FC3-3B14C9E11205}" destId="{6C29627C-ABB5-417A-8ACD-088D622B1A06}" srcOrd="4" destOrd="0" parTransId="{07AF1C4B-E25E-4649-BBFE-03D61775EABE}" sibTransId="{D513ED63-BCF2-415F-9CC4-FF1F716E459E}"/>
    <dgm:cxn modelId="{DEE12A5A-D81B-407B-AED6-E39BCC142C09}" type="presOf" srcId="{05971BF0-9C7D-4C63-8F61-19A3B719B4E6}" destId="{A2DF4962-6209-4AC6-B7E4-B9FF07D33655}" srcOrd="0" destOrd="0" presId="urn:microsoft.com/office/officeart/2005/8/layout/hProcess9"/>
    <dgm:cxn modelId="{BF61CD72-2CDC-45A6-9F6F-7041FD378C01}" type="presOf" srcId="{C66294EF-FB3E-452A-B82D-685DF6B6CAC5}" destId="{86EC3336-84EF-4565-94BB-057620FD5F25}" srcOrd="0" destOrd="0" presId="urn:microsoft.com/office/officeart/2005/8/layout/hProcess9"/>
    <dgm:cxn modelId="{1B6AD6C0-7796-45CD-8F37-5B37E54E88E7}" srcId="{298E9B75-1E0F-450F-9FC3-3B14C9E11205}" destId="{6F0CE810-1793-4A58-BA4E-6C72DF3DFAFF}" srcOrd="3" destOrd="0" parTransId="{6FDEFCBD-6EDF-4423-AC4F-50EE1603FA72}" sibTransId="{B3F3277D-9D91-4210-97AC-3104E1EA3776}"/>
    <dgm:cxn modelId="{EE119DCB-100E-4273-AF19-8E900011E75B}" srcId="{298E9B75-1E0F-450F-9FC3-3B14C9E11205}" destId="{C66294EF-FB3E-452A-B82D-685DF6B6CAC5}" srcOrd="2" destOrd="0" parTransId="{286DA119-5063-4587-91C9-9E8EBCCBA299}" sibTransId="{FEC7A9BD-71DF-44F9-B659-D1CAE950BD64}"/>
    <dgm:cxn modelId="{94A4D0CB-9AF2-423C-84CB-45511EF5BE4F}" type="presOf" srcId="{298E9B75-1E0F-450F-9FC3-3B14C9E11205}" destId="{4BFB3E71-E16F-4F19-AA9B-CB378A31FFA5}" srcOrd="0" destOrd="0" presId="urn:microsoft.com/office/officeart/2005/8/layout/hProcess9"/>
    <dgm:cxn modelId="{D31592DB-D110-4915-BAD5-81BFA7130EE1}" srcId="{298E9B75-1E0F-450F-9FC3-3B14C9E11205}" destId="{92905144-85BB-4E36-9317-8C2FC5C3B649}" srcOrd="0" destOrd="0" parTransId="{827EC17F-8412-4550-A455-4AD137207DAB}" sibTransId="{9FC5C73A-B132-401E-AB43-F53788F1E84C}"/>
    <dgm:cxn modelId="{14035CF8-6F46-44B3-8527-305BD93C7A29}" type="presOf" srcId="{92905144-85BB-4E36-9317-8C2FC5C3B649}" destId="{5A4DB92E-908E-4AB9-9367-0B67B5EEC40C}" srcOrd="0" destOrd="0" presId="urn:microsoft.com/office/officeart/2005/8/layout/hProcess9"/>
    <dgm:cxn modelId="{5E6B5811-5335-47C3-9E1E-790C61490649}" type="presParOf" srcId="{4BFB3E71-E16F-4F19-AA9B-CB378A31FFA5}" destId="{9B587672-729A-4C62-B6D8-B037AB1D9866}" srcOrd="0" destOrd="0" presId="urn:microsoft.com/office/officeart/2005/8/layout/hProcess9"/>
    <dgm:cxn modelId="{C19F4D74-8860-48A0-B739-840A91FC8183}" type="presParOf" srcId="{4BFB3E71-E16F-4F19-AA9B-CB378A31FFA5}" destId="{C0C6BB1D-21DD-4C40-9912-6F26E08D4962}" srcOrd="1" destOrd="0" presId="urn:microsoft.com/office/officeart/2005/8/layout/hProcess9"/>
    <dgm:cxn modelId="{18F39B8A-7061-4625-B5B3-12B52E31A027}" type="presParOf" srcId="{C0C6BB1D-21DD-4C40-9912-6F26E08D4962}" destId="{5A4DB92E-908E-4AB9-9367-0B67B5EEC40C}" srcOrd="0" destOrd="0" presId="urn:microsoft.com/office/officeart/2005/8/layout/hProcess9"/>
    <dgm:cxn modelId="{D93A4CFE-2D06-4B42-BFCD-6A73C4A97BDA}" type="presParOf" srcId="{C0C6BB1D-21DD-4C40-9912-6F26E08D4962}" destId="{A2883ACD-B2E9-441B-89AA-4AF55F2FEBBF}" srcOrd="1" destOrd="0" presId="urn:microsoft.com/office/officeart/2005/8/layout/hProcess9"/>
    <dgm:cxn modelId="{16DF2B1A-6B3C-4A13-9584-0AC27E566968}" type="presParOf" srcId="{C0C6BB1D-21DD-4C40-9912-6F26E08D4962}" destId="{A2DF4962-6209-4AC6-B7E4-B9FF07D33655}" srcOrd="2" destOrd="0" presId="urn:microsoft.com/office/officeart/2005/8/layout/hProcess9"/>
    <dgm:cxn modelId="{57C53CC4-9B1B-4F99-AA9C-458B3BBD249A}" type="presParOf" srcId="{C0C6BB1D-21DD-4C40-9912-6F26E08D4962}" destId="{2D01BAEF-0E73-4AD8-9FE3-C507BEE2F62F}" srcOrd="3" destOrd="0" presId="urn:microsoft.com/office/officeart/2005/8/layout/hProcess9"/>
    <dgm:cxn modelId="{84B40F74-6084-4110-B2C1-8E7084BCF98D}" type="presParOf" srcId="{C0C6BB1D-21DD-4C40-9912-6F26E08D4962}" destId="{86EC3336-84EF-4565-94BB-057620FD5F25}" srcOrd="4" destOrd="0" presId="urn:microsoft.com/office/officeart/2005/8/layout/hProcess9"/>
    <dgm:cxn modelId="{84144C1D-162B-4285-9935-BD8120A33571}" type="presParOf" srcId="{C0C6BB1D-21DD-4C40-9912-6F26E08D4962}" destId="{E53592F8-E780-4F77-A718-81CCBA33422E}" srcOrd="5" destOrd="0" presId="urn:microsoft.com/office/officeart/2005/8/layout/hProcess9"/>
    <dgm:cxn modelId="{D8F564AE-7ADE-40C4-B55B-0F637957D21D}" type="presParOf" srcId="{C0C6BB1D-21DD-4C40-9912-6F26E08D4962}" destId="{D7216B93-32CB-445D-9DF7-667C587C4FFD}" srcOrd="6" destOrd="0" presId="urn:microsoft.com/office/officeart/2005/8/layout/hProcess9"/>
    <dgm:cxn modelId="{920485EC-4FE0-4B96-870D-C581846C8612}" type="presParOf" srcId="{C0C6BB1D-21DD-4C40-9912-6F26E08D4962}" destId="{A6CF18EA-0A5B-40F1-B385-C107B6B3DCD2}" srcOrd="7" destOrd="0" presId="urn:microsoft.com/office/officeart/2005/8/layout/hProcess9"/>
    <dgm:cxn modelId="{571DA74C-033B-458F-BB2C-0873429AEB90}" type="presParOf" srcId="{C0C6BB1D-21DD-4C40-9912-6F26E08D4962}" destId="{F56DD0F9-54C0-4EB8-9BF1-7FFB53C2022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8E9B75-1E0F-450F-9FC3-3B14C9E11205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92905144-85BB-4E36-9317-8C2FC5C3B649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Network Support Chatbot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 with Ollama (llama3) and Streamlit</a:t>
          </a:r>
          <a:endParaRPr lang="en-US" b="1" dirty="0"/>
        </a:p>
      </dgm:t>
    </dgm:pt>
    <dgm:pt modelId="{827EC17F-8412-4550-A455-4AD137207DAB}" type="parTrans" cxnId="{D31592DB-D110-4915-BAD5-81BFA7130EE1}">
      <dgm:prSet/>
      <dgm:spPr/>
    </dgm:pt>
    <dgm:pt modelId="{9FC5C73A-B132-401E-AB43-F53788F1E84C}" type="sibTrans" cxnId="{D31592DB-D110-4915-BAD5-81BFA7130EE1}">
      <dgm:prSet/>
      <dgm:spPr/>
    </dgm:pt>
    <dgm:pt modelId="{05971BF0-9C7D-4C63-8F61-19A3B719B4E6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Network Support RAG System 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with Vector database, Streamlit and GPT-4o</a:t>
          </a:r>
          <a:endParaRPr lang="en-US" b="1" dirty="0"/>
        </a:p>
      </dgm:t>
    </dgm:pt>
    <dgm:pt modelId="{BB1E79B2-65F1-40CF-BE79-5400CCE16B7A}" type="parTrans" cxnId="{A3FFEE3B-AD98-41F4-AE62-91E6CE8CBAAE}">
      <dgm:prSet/>
      <dgm:spPr/>
    </dgm:pt>
    <dgm:pt modelId="{DE914094-5F85-4EDF-9CDD-7E9B9A179A57}" type="sibTrans" cxnId="{A3FFEE3B-AD98-41F4-AE62-91E6CE8CBAAE}">
      <dgm:prSet/>
      <dgm:spPr/>
    </dgm:pt>
    <dgm:pt modelId="{C66294EF-FB3E-452A-B82D-685DF6B6CAC5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 Multi-modal Network-Support RAG System 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with memory, multi-input-output formats, expanded dataset, context management).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 Netaa version 1.0</a:t>
          </a:r>
          <a:endParaRPr lang="en-US" b="1" dirty="0"/>
        </a:p>
      </dgm:t>
    </dgm:pt>
    <dgm:pt modelId="{286DA119-5063-4587-91C9-9E8EBCCBA299}" type="parTrans" cxnId="{EE119DCB-100E-4273-AF19-8E900011E75B}">
      <dgm:prSet/>
      <dgm:spPr/>
    </dgm:pt>
    <dgm:pt modelId="{FEC7A9BD-71DF-44F9-B659-D1CAE950BD64}" type="sibTrans" cxnId="{EE119DCB-100E-4273-AF19-8E900011E75B}">
      <dgm:prSet/>
      <dgm:spPr/>
    </dgm:pt>
    <dgm:pt modelId="{6F0CE810-1793-4A58-BA4E-6C72DF3DFAFF}">
      <dgm:prSet phldr="0"/>
      <dgm:spPr/>
      <dgm:t>
        <a:bodyPr/>
        <a:lstStyle/>
        <a:p>
          <a:pPr rtl="0"/>
          <a:r>
            <a:rPr lang="en-US" b="1" dirty="0" err="1">
              <a:latin typeface="Calibri Light" panose="020F0302020204030204"/>
            </a:rPr>
            <a:t>Netaa</a:t>
          </a:r>
          <a:r>
            <a:rPr lang="en-US" b="1" dirty="0">
              <a:latin typeface="Calibri Light" panose="020F0302020204030204"/>
            </a:rPr>
            <a:t> version 1.1</a:t>
          </a:r>
          <a:br>
            <a:rPr lang="en-US" b="1" dirty="0">
              <a:solidFill>
                <a:srgbClr val="010000"/>
              </a:solidFill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Highly adaptive RAG system with fine-tuned LLM model </a:t>
          </a:r>
        </a:p>
      </dgm:t>
    </dgm:pt>
    <dgm:pt modelId="{6FDEFCBD-6EDF-4423-AC4F-50EE1603FA72}" type="parTrans" cxnId="{1B6AD6C0-7796-45CD-8F37-5B37E54E88E7}">
      <dgm:prSet/>
      <dgm:spPr/>
    </dgm:pt>
    <dgm:pt modelId="{B3F3277D-9D91-4210-97AC-3104E1EA3776}" type="sibTrans" cxnId="{1B6AD6C0-7796-45CD-8F37-5B37E54E88E7}">
      <dgm:prSet/>
      <dgm:spPr/>
    </dgm:pt>
    <dgm:pt modelId="{6C29627C-ABB5-417A-8ACD-088D622B1A06}">
      <dgm:prSet phldr="0"/>
      <dgm:spPr/>
      <dgm:t>
        <a:bodyPr/>
        <a:lstStyle/>
        <a:p>
          <a:pPr rtl="0"/>
          <a:r>
            <a:rPr lang="en-US" b="1" dirty="0" err="1">
              <a:latin typeface="Calibri Light" panose="020F0302020204030204"/>
            </a:rPr>
            <a:t>Netaa</a:t>
          </a:r>
          <a:r>
            <a:rPr lang="en-US" b="1" dirty="0">
              <a:latin typeface="Calibri Light" panose="020F0302020204030204"/>
            </a:rPr>
            <a:t> version 2.0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solidFill>
                <a:srgbClr val="010000"/>
              </a:solidFill>
              <a:latin typeface="Calibri Light" panose="020F0302020204030204"/>
            </a:rPr>
            <a:t>--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Full scale enterprise RAG systems with fine-tuned LLM models for specific fields.</a:t>
          </a:r>
        </a:p>
      </dgm:t>
    </dgm:pt>
    <dgm:pt modelId="{07AF1C4B-E25E-4649-BBFE-03D61775EABE}" type="parTrans" cxnId="{675FA53D-F093-4FC6-AD19-992B28540D0D}">
      <dgm:prSet/>
      <dgm:spPr/>
    </dgm:pt>
    <dgm:pt modelId="{D513ED63-BCF2-415F-9CC4-FF1F716E459E}" type="sibTrans" cxnId="{675FA53D-F093-4FC6-AD19-992B28540D0D}">
      <dgm:prSet/>
      <dgm:spPr/>
    </dgm:pt>
    <dgm:pt modelId="{4BFB3E71-E16F-4F19-AA9B-CB378A31FFA5}" type="pres">
      <dgm:prSet presAssocID="{298E9B75-1E0F-450F-9FC3-3B14C9E11205}" presName="CompostProcess" presStyleCnt="0">
        <dgm:presLayoutVars>
          <dgm:dir/>
          <dgm:resizeHandles val="exact"/>
        </dgm:presLayoutVars>
      </dgm:prSet>
      <dgm:spPr/>
    </dgm:pt>
    <dgm:pt modelId="{9B587672-729A-4C62-B6D8-B037AB1D9866}" type="pres">
      <dgm:prSet presAssocID="{298E9B75-1E0F-450F-9FC3-3B14C9E11205}" presName="arrow" presStyleLbl="bgShp" presStyleIdx="0" presStyleCnt="1"/>
      <dgm:spPr/>
    </dgm:pt>
    <dgm:pt modelId="{C0C6BB1D-21DD-4C40-9912-6F26E08D4962}" type="pres">
      <dgm:prSet presAssocID="{298E9B75-1E0F-450F-9FC3-3B14C9E11205}" presName="linearProcess" presStyleCnt="0"/>
      <dgm:spPr/>
    </dgm:pt>
    <dgm:pt modelId="{5A4DB92E-908E-4AB9-9367-0B67B5EEC40C}" type="pres">
      <dgm:prSet presAssocID="{92905144-85BB-4E36-9317-8C2FC5C3B649}" presName="textNode" presStyleLbl="node1" presStyleIdx="0" presStyleCnt="5">
        <dgm:presLayoutVars>
          <dgm:bulletEnabled val="1"/>
        </dgm:presLayoutVars>
      </dgm:prSet>
      <dgm:spPr/>
    </dgm:pt>
    <dgm:pt modelId="{A2883ACD-B2E9-441B-89AA-4AF55F2FEBBF}" type="pres">
      <dgm:prSet presAssocID="{9FC5C73A-B132-401E-AB43-F53788F1E84C}" presName="sibTrans" presStyleCnt="0"/>
      <dgm:spPr/>
    </dgm:pt>
    <dgm:pt modelId="{A2DF4962-6209-4AC6-B7E4-B9FF07D33655}" type="pres">
      <dgm:prSet presAssocID="{05971BF0-9C7D-4C63-8F61-19A3B719B4E6}" presName="textNode" presStyleLbl="node1" presStyleIdx="1" presStyleCnt="5">
        <dgm:presLayoutVars>
          <dgm:bulletEnabled val="1"/>
        </dgm:presLayoutVars>
      </dgm:prSet>
      <dgm:spPr/>
    </dgm:pt>
    <dgm:pt modelId="{2D01BAEF-0E73-4AD8-9FE3-C507BEE2F62F}" type="pres">
      <dgm:prSet presAssocID="{DE914094-5F85-4EDF-9CDD-7E9B9A179A57}" presName="sibTrans" presStyleCnt="0"/>
      <dgm:spPr/>
    </dgm:pt>
    <dgm:pt modelId="{86EC3336-84EF-4565-94BB-057620FD5F25}" type="pres">
      <dgm:prSet presAssocID="{C66294EF-FB3E-452A-B82D-685DF6B6CAC5}" presName="textNode" presStyleLbl="node1" presStyleIdx="2" presStyleCnt="5">
        <dgm:presLayoutVars>
          <dgm:bulletEnabled val="1"/>
        </dgm:presLayoutVars>
      </dgm:prSet>
      <dgm:spPr/>
    </dgm:pt>
    <dgm:pt modelId="{E53592F8-E780-4F77-A718-81CCBA33422E}" type="pres">
      <dgm:prSet presAssocID="{FEC7A9BD-71DF-44F9-B659-D1CAE950BD64}" presName="sibTrans" presStyleCnt="0"/>
      <dgm:spPr/>
    </dgm:pt>
    <dgm:pt modelId="{D7216B93-32CB-445D-9DF7-667C587C4FFD}" type="pres">
      <dgm:prSet presAssocID="{6F0CE810-1793-4A58-BA4E-6C72DF3DFAFF}" presName="textNode" presStyleLbl="node1" presStyleIdx="3" presStyleCnt="5">
        <dgm:presLayoutVars>
          <dgm:bulletEnabled val="1"/>
        </dgm:presLayoutVars>
      </dgm:prSet>
      <dgm:spPr/>
    </dgm:pt>
    <dgm:pt modelId="{A6CF18EA-0A5B-40F1-B385-C107B6B3DCD2}" type="pres">
      <dgm:prSet presAssocID="{B3F3277D-9D91-4210-97AC-3104E1EA3776}" presName="sibTrans" presStyleCnt="0"/>
      <dgm:spPr/>
    </dgm:pt>
    <dgm:pt modelId="{F56DD0F9-54C0-4EB8-9BF1-7FFB53C20226}" type="pres">
      <dgm:prSet presAssocID="{6C29627C-ABB5-417A-8ACD-088D622B1A0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E5503927-CFC9-4AFD-92A5-33EBD951F78D}" type="presOf" srcId="{6C29627C-ABB5-417A-8ACD-088D622B1A06}" destId="{F56DD0F9-54C0-4EB8-9BF1-7FFB53C20226}" srcOrd="0" destOrd="0" presId="urn:microsoft.com/office/officeart/2005/8/layout/hProcess9"/>
    <dgm:cxn modelId="{FAA92333-00F0-48ED-A06E-CEEC317F0E08}" type="presOf" srcId="{6F0CE810-1793-4A58-BA4E-6C72DF3DFAFF}" destId="{D7216B93-32CB-445D-9DF7-667C587C4FFD}" srcOrd="0" destOrd="0" presId="urn:microsoft.com/office/officeart/2005/8/layout/hProcess9"/>
    <dgm:cxn modelId="{A3FFEE3B-AD98-41F4-AE62-91E6CE8CBAAE}" srcId="{298E9B75-1E0F-450F-9FC3-3B14C9E11205}" destId="{05971BF0-9C7D-4C63-8F61-19A3B719B4E6}" srcOrd="1" destOrd="0" parTransId="{BB1E79B2-65F1-40CF-BE79-5400CCE16B7A}" sibTransId="{DE914094-5F85-4EDF-9CDD-7E9B9A179A57}"/>
    <dgm:cxn modelId="{675FA53D-F093-4FC6-AD19-992B28540D0D}" srcId="{298E9B75-1E0F-450F-9FC3-3B14C9E11205}" destId="{6C29627C-ABB5-417A-8ACD-088D622B1A06}" srcOrd="4" destOrd="0" parTransId="{07AF1C4B-E25E-4649-BBFE-03D61775EABE}" sibTransId="{D513ED63-BCF2-415F-9CC4-FF1F716E459E}"/>
    <dgm:cxn modelId="{DEE12A5A-D81B-407B-AED6-E39BCC142C09}" type="presOf" srcId="{05971BF0-9C7D-4C63-8F61-19A3B719B4E6}" destId="{A2DF4962-6209-4AC6-B7E4-B9FF07D33655}" srcOrd="0" destOrd="0" presId="urn:microsoft.com/office/officeart/2005/8/layout/hProcess9"/>
    <dgm:cxn modelId="{BF61CD72-2CDC-45A6-9F6F-7041FD378C01}" type="presOf" srcId="{C66294EF-FB3E-452A-B82D-685DF6B6CAC5}" destId="{86EC3336-84EF-4565-94BB-057620FD5F25}" srcOrd="0" destOrd="0" presId="urn:microsoft.com/office/officeart/2005/8/layout/hProcess9"/>
    <dgm:cxn modelId="{1B6AD6C0-7796-45CD-8F37-5B37E54E88E7}" srcId="{298E9B75-1E0F-450F-9FC3-3B14C9E11205}" destId="{6F0CE810-1793-4A58-BA4E-6C72DF3DFAFF}" srcOrd="3" destOrd="0" parTransId="{6FDEFCBD-6EDF-4423-AC4F-50EE1603FA72}" sibTransId="{B3F3277D-9D91-4210-97AC-3104E1EA3776}"/>
    <dgm:cxn modelId="{EE119DCB-100E-4273-AF19-8E900011E75B}" srcId="{298E9B75-1E0F-450F-9FC3-3B14C9E11205}" destId="{C66294EF-FB3E-452A-B82D-685DF6B6CAC5}" srcOrd="2" destOrd="0" parTransId="{286DA119-5063-4587-91C9-9E8EBCCBA299}" sibTransId="{FEC7A9BD-71DF-44F9-B659-D1CAE950BD64}"/>
    <dgm:cxn modelId="{94A4D0CB-9AF2-423C-84CB-45511EF5BE4F}" type="presOf" srcId="{298E9B75-1E0F-450F-9FC3-3B14C9E11205}" destId="{4BFB3E71-E16F-4F19-AA9B-CB378A31FFA5}" srcOrd="0" destOrd="0" presId="urn:microsoft.com/office/officeart/2005/8/layout/hProcess9"/>
    <dgm:cxn modelId="{D31592DB-D110-4915-BAD5-81BFA7130EE1}" srcId="{298E9B75-1E0F-450F-9FC3-3B14C9E11205}" destId="{92905144-85BB-4E36-9317-8C2FC5C3B649}" srcOrd="0" destOrd="0" parTransId="{827EC17F-8412-4550-A455-4AD137207DAB}" sibTransId="{9FC5C73A-B132-401E-AB43-F53788F1E84C}"/>
    <dgm:cxn modelId="{14035CF8-6F46-44B3-8527-305BD93C7A29}" type="presOf" srcId="{92905144-85BB-4E36-9317-8C2FC5C3B649}" destId="{5A4DB92E-908E-4AB9-9367-0B67B5EEC40C}" srcOrd="0" destOrd="0" presId="urn:microsoft.com/office/officeart/2005/8/layout/hProcess9"/>
    <dgm:cxn modelId="{5E6B5811-5335-47C3-9E1E-790C61490649}" type="presParOf" srcId="{4BFB3E71-E16F-4F19-AA9B-CB378A31FFA5}" destId="{9B587672-729A-4C62-B6D8-B037AB1D9866}" srcOrd="0" destOrd="0" presId="urn:microsoft.com/office/officeart/2005/8/layout/hProcess9"/>
    <dgm:cxn modelId="{C19F4D74-8860-48A0-B739-840A91FC8183}" type="presParOf" srcId="{4BFB3E71-E16F-4F19-AA9B-CB378A31FFA5}" destId="{C0C6BB1D-21DD-4C40-9912-6F26E08D4962}" srcOrd="1" destOrd="0" presId="urn:microsoft.com/office/officeart/2005/8/layout/hProcess9"/>
    <dgm:cxn modelId="{18F39B8A-7061-4625-B5B3-12B52E31A027}" type="presParOf" srcId="{C0C6BB1D-21DD-4C40-9912-6F26E08D4962}" destId="{5A4DB92E-908E-4AB9-9367-0B67B5EEC40C}" srcOrd="0" destOrd="0" presId="urn:microsoft.com/office/officeart/2005/8/layout/hProcess9"/>
    <dgm:cxn modelId="{D93A4CFE-2D06-4B42-BFCD-6A73C4A97BDA}" type="presParOf" srcId="{C0C6BB1D-21DD-4C40-9912-6F26E08D4962}" destId="{A2883ACD-B2E9-441B-89AA-4AF55F2FEBBF}" srcOrd="1" destOrd="0" presId="urn:microsoft.com/office/officeart/2005/8/layout/hProcess9"/>
    <dgm:cxn modelId="{16DF2B1A-6B3C-4A13-9584-0AC27E566968}" type="presParOf" srcId="{C0C6BB1D-21DD-4C40-9912-6F26E08D4962}" destId="{A2DF4962-6209-4AC6-B7E4-B9FF07D33655}" srcOrd="2" destOrd="0" presId="urn:microsoft.com/office/officeart/2005/8/layout/hProcess9"/>
    <dgm:cxn modelId="{57C53CC4-9B1B-4F99-AA9C-458B3BBD249A}" type="presParOf" srcId="{C0C6BB1D-21DD-4C40-9912-6F26E08D4962}" destId="{2D01BAEF-0E73-4AD8-9FE3-C507BEE2F62F}" srcOrd="3" destOrd="0" presId="urn:microsoft.com/office/officeart/2005/8/layout/hProcess9"/>
    <dgm:cxn modelId="{84B40F74-6084-4110-B2C1-8E7084BCF98D}" type="presParOf" srcId="{C0C6BB1D-21DD-4C40-9912-6F26E08D4962}" destId="{86EC3336-84EF-4565-94BB-057620FD5F25}" srcOrd="4" destOrd="0" presId="urn:microsoft.com/office/officeart/2005/8/layout/hProcess9"/>
    <dgm:cxn modelId="{84144C1D-162B-4285-9935-BD8120A33571}" type="presParOf" srcId="{C0C6BB1D-21DD-4C40-9912-6F26E08D4962}" destId="{E53592F8-E780-4F77-A718-81CCBA33422E}" srcOrd="5" destOrd="0" presId="urn:microsoft.com/office/officeart/2005/8/layout/hProcess9"/>
    <dgm:cxn modelId="{D8F564AE-7ADE-40C4-B55B-0F637957D21D}" type="presParOf" srcId="{C0C6BB1D-21DD-4C40-9912-6F26E08D4962}" destId="{D7216B93-32CB-445D-9DF7-667C587C4FFD}" srcOrd="6" destOrd="0" presId="urn:microsoft.com/office/officeart/2005/8/layout/hProcess9"/>
    <dgm:cxn modelId="{920485EC-4FE0-4B96-870D-C581846C8612}" type="presParOf" srcId="{C0C6BB1D-21DD-4C40-9912-6F26E08D4962}" destId="{A6CF18EA-0A5B-40F1-B385-C107B6B3DCD2}" srcOrd="7" destOrd="0" presId="urn:microsoft.com/office/officeart/2005/8/layout/hProcess9"/>
    <dgm:cxn modelId="{571DA74C-033B-458F-BB2C-0873429AEB90}" type="presParOf" srcId="{C0C6BB1D-21DD-4C40-9912-6F26E08D4962}" destId="{F56DD0F9-54C0-4EB8-9BF1-7FFB53C2022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87672-729A-4C62-B6D8-B037AB1D9866}">
      <dsp:nvSpPr>
        <dsp:cNvPr id="0" name=""/>
        <dsp:cNvSpPr/>
      </dsp:nvSpPr>
      <dsp:spPr>
        <a:xfrm>
          <a:off x="911074" y="0"/>
          <a:ext cx="10325514" cy="6010101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DB92E-908E-4AB9-9367-0B67B5EEC40C}">
      <dsp:nvSpPr>
        <dsp:cNvPr id="0" name=""/>
        <dsp:cNvSpPr/>
      </dsp:nvSpPr>
      <dsp:spPr>
        <a:xfrm>
          <a:off x="5338" y="1803030"/>
          <a:ext cx="2334036" cy="2404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 Light" panose="020F0302020204030204"/>
            </a:rPr>
            <a:t>Network Support Chatbot</a:t>
          </a:r>
          <a:br>
            <a:rPr lang="en-US" sz="1400" b="1" kern="1200" dirty="0">
              <a:latin typeface="Calibri Light" panose="020F0302020204030204"/>
            </a:rPr>
          </a:br>
          <a:r>
            <a:rPr lang="en-US" sz="1400" b="1" kern="1200" dirty="0">
              <a:latin typeface="Calibri Light" panose="020F0302020204030204"/>
            </a:rPr>
            <a:t>--</a:t>
          </a:r>
          <a:br>
            <a:rPr lang="en-US" sz="1400" b="1" kern="1200" dirty="0">
              <a:latin typeface="Calibri Light" panose="020F0302020204030204"/>
            </a:rPr>
          </a:br>
          <a:r>
            <a:rPr lang="en-US" sz="1400" b="1" kern="1200" dirty="0">
              <a:latin typeface="Calibri Light" panose="020F0302020204030204"/>
            </a:rPr>
            <a:t> with Ollama (llama3) and Streamlit</a:t>
          </a:r>
          <a:endParaRPr lang="en-US" sz="1400" b="1" kern="1200" dirty="0"/>
        </a:p>
      </dsp:txBody>
      <dsp:txXfrm>
        <a:off x="119276" y="1916968"/>
        <a:ext cx="2106160" cy="2176164"/>
      </dsp:txXfrm>
    </dsp:sp>
    <dsp:sp modelId="{A2DF4962-6209-4AC6-B7E4-B9FF07D33655}">
      <dsp:nvSpPr>
        <dsp:cNvPr id="0" name=""/>
        <dsp:cNvSpPr/>
      </dsp:nvSpPr>
      <dsp:spPr>
        <a:xfrm>
          <a:off x="2456076" y="1803030"/>
          <a:ext cx="2334036" cy="2404040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 Light" panose="020F0302020204030204"/>
            </a:rPr>
            <a:t>Network Support RAG System </a:t>
          </a:r>
          <a:br>
            <a:rPr lang="en-US" sz="1400" b="1" kern="1200" dirty="0">
              <a:latin typeface="Calibri Light" panose="020F0302020204030204"/>
            </a:rPr>
          </a:br>
          <a:r>
            <a:rPr lang="en-US" sz="1400" b="1" kern="1200" dirty="0">
              <a:latin typeface="Calibri Light" panose="020F0302020204030204"/>
            </a:rPr>
            <a:t>--</a:t>
          </a:r>
          <a:br>
            <a:rPr lang="en-US" sz="1400" b="1" kern="1200" dirty="0">
              <a:latin typeface="Calibri Light" panose="020F0302020204030204"/>
            </a:rPr>
          </a:br>
          <a:r>
            <a:rPr lang="en-US" sz="1400" b="1" kern="1200" dirty="0">
              <a:latin typeface="Calibri Light" panose="020F0302020204030204"/>
            </a:rPr>
            <a:t>with Vector database, Streamlit and GPT-4o</a:t>
          </a:r>
          <a:endParaRPr lang="en-US" sz="1400" b="1" kern="1200" dirty="0"/>
        </a:p>
      </dsp:txBody>
      <dsp:txXfrm>
        <a:off x="2570014" y="1916968"/>
        <a:ext cx="2106160" cy="2176164"/>
      </dsp:txXfrm>
    </dsp:sp>
    <dsp:sp modelId="{86EC3336-84EF-4565-94BB-057620FD5F25}">
      <dsp:nvSpPr>
        <dsp:cNvPr id="0" name=""/>
        <dsp:cNvSpPr/>
      </dsp:nvSpPr>
      <dsp:spPr>
        <a:xfrm>
          <a:off x="4906813" y="1803030"/>
          <a:ext cx="2334036" cy="2404040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alibri Light" panose="020F0302020204030204"/>
            </a:rPr>
            <a:t> Multi-modal Network-Support RAG System </a:t>
          </a:r>
          <a:br>
            <a:rPr lang="en-US" sz="1400" b="1" kern="1200" dirty="0">
              <a:latin typeface="Calibri Light" panose="020F0302020204030204"/>
            </a:rPr>
          </a:br>
          <a:r>
            <a:rPr lang="en-US" sz="1400" b="1" kern="1200" dirty="0">
              <a:latin typeface="Calibri Light" panose="020F0302020204030204"/>
            </a:rPr>
            <a:t>--</a:t>
          </a:r>
          <a:br>
            <a:rPr lang="en-US" sz="1400" b="1" kern="1200" dirty="0">
              <a:latin typeface="Calibri Light" panose="020F0302020204030204"/>
            </a:rPr>
          </a:br>
          <a:r>
            <a:rPr lang="en-US" sz="1400" b="1" kern="1200" dirty="0">
              <a:latin typeface="Calibri Light" panose="020F0302020204030204"/>
            </a:rPr>
            <a:t>with memory, multi-input-output formats, expanded dataset, context management).</a:t>
          </a:r>
          <a:br>
            <a:rPr lang="en-US" sz="1400" b="1" kern="1200" dirty="0">
              <a:latin typeface="Calibri Light" panose="020F0302020204030204"/>
            </a:rPr>
          </a:br>
          <a:r>
            <a:rPr lang="en-US" sz="1400" b="1" kern="1200" dirty="0">
              <a:latin typeface="Calibri Light" panose="020F0302020204030204"/>
            </a:rPr>
            <a:t>--</a:t>
          </a:r>
          <a:br>
            <a:rPr lang="en-US" sz="1400" b="1" kern="1200" dirty="0">
              <a:latin typeface="Calibri Light" panose="020F0302020204030204"/>
            </a:rPr>
          </a:br>
          <a:r>
            <a:rPr lang="en-US" sz="1400" b="1" kern="1200" dirty="0">
              <a:latin typeface="Calibri Light" panose="020F0302020204030204"/>
            </a:rPr>
            <a:t> Netaa version 1.0</a:t>
          </a:r>
          <a:endParaRPr lang="en-US" sz="1400" b="1" kern="1200" dirty="0"/>
        </a:p>
      </dsp:txBody>
      <dsp:txXfrm>
        <a:off x="5020751" y="1916968"/>
        <a:ext cx="2106160" cy="2176164"/>
      </dsp:txXfrm>
    </dsp:sp>
    <dsp:sp modelId="{D7216B93-32CB-445D-9DF7-667C587C4FFD}">
      <dsp:nvSpPr>
        <dsp:cNvPr id="0" name=""/>
        <dsp:cNvSpPr/>
      </dsp:nvSpPr>
      <dsp:spPr>
        <a:xfrm>
          <a:off x="7357551" y="1803030"/>
          <a:ext cx="2334036" cy="2404040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Calibri Light" panose="020F0302020204030204"/>
            </a:rPr>
            <a:t>Netaa</a:t>
          </a:r>
          <a:r>
            <a:rPr lang="en-US" sz="1400" b="1" kern="1200" dirty="0">
              <a:latin typeface="Calibri Light" panose="020F0302020204030204"/>
            </a:rPr>
            <a:t> version 1.1</a:t>
          </a:r>
          <a:br>
            <a:rPr lang="en-US" sz="1400" b="1" kern="1200" dirty="0">
              <a:solidFill>
                <a:srgbClr val="010000"/>
              </a:solidFill>
              <a:latin typeface="Calibri Light" panose="020F0302020204030204"/>
            </a:rPr>
          </a:br>
          <a:r>
            <a:rPr lang="en-US" sz="1400" b="1" kern="1200" dirty="0">
              <a:latin typeface="Calibri Light" panose="020F0302020204030204"/>
            </a:rPr>
            <a:t>--</a:t>
          </a:r>
          <a:br>
            <a:rPr lang="en-US" sz="1400" b="1" kern="1200" dirty="0">
              <a:latin typeface="Calibri Light" panose="020F0302020204030204"/>
            </a:rPr>
          </a:br>
          <a:r>
            <a:rPr lang="en-US" sz="1400" b="1" kern="1200" dirty="0">
              <a:latin typeface="Calibri Light" panose="020F0302020204030204"/>
            </a:rPr>
            <a:t>?</a:t>
          </a:r>
        </a:p>
      </dsp:txBody>
      <dsp:txXfrm>
        <a:off x="7471489" y="1916968"/>
        <a:ext cx="2106160" cy="2176164"/>
      </dsp:txXfrm>
    </dsp:sp>
    <dsp:sp modelId="{F56DD0F9-54C0-4EB8-9BF1-7FFB53C20226}">
      <dsp:nvSpPr>
        <dsp:cNvPr id="0" name=""/>
        <dsp:cNvSpPr/>
      </dsp:nvSpPr>
      <dsp:spPr>
        <a:xfrm>
          <a:off x="9808289" y="1803030"/>
          <a:ext cx="2334036" cy="240404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latin typeface="Calibri Light" panose="020F0302020204030204"/>
            </a:rPr>
            <a:t>Netaa</a:t>
          </a:r>
          <a:r>
            <a:rPr lang="en-US" sz="1400" b="1" kern="1200" dirty="0">
              <a:latin typeface="Calibri Light" panose="020F0302020204030204"/>
            </a:rPr>
            <a:t> version 2.0</a:t>
          </a:r>
          <a:br>
            <a:rPr lang="en-US" sz="1400" b="1" kern="1200" dirty="0">
              <a:latin typeface="Calibri Light" panose="020F0302020204030204"/>
            </a:rPr>
          </a:br>
          <a:r>
            <a:rPr lang="en-US" sz="1400" b="1" kern="1200" dirty="0">
              <a:solidFill>
                <a:srgbClr val="010000"/>
              </a:solidFill>
              <a:latin typeface="Calibri Light" panose="020F0302020204030204"/>
            </a:rPr>
            <a:t>--</a:t>
          </a:r>
          <a:br>
            <a:rPr lang="en-US" sz="1400" b="1" kern="1200" dirty="0">
              <a:latin typeface="Calibri Light" panose="020F0302020204030204"/>
            </a:rPr>
          </a:br>
          <a:r>
            <a:rPr lang="en-US" sz="1400" b="1" kern="1200" dirty="0">
              <a:latin typeface="Calibri Light" panose="020F0302020204030204"/>
            </a:rPr>
            <a:t>?</a:t>
          </a:r>
        </a:p>
      </dsp:txBody>
      <dsp:txXfrm>
        <a:off x="9922227" y="1916968"/>
        <a:ext cx="2106160" cy="21761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87672-729A-4C62-B6D8-B037AB1D9866}">
      <dsp:nvSpPr>
        <dsp:cNvPr id="0" name=""/>
        <dsp:cNvSpPr/>
      </dsp:nvSpPr>
      <dsp:spPr>
        <a:xfrm>
          <a:off x="902845" y="0"/>
          <a:ext cx="10232245" cy="6156405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DB92E-908E-4AB9-9367-0B67B5EEC40C}">
      <dsp:nvSpPr>
        <dsp:cNvPr id="0" name=""/>
        <dsp:cNvSpPr/>
      </dsp:nvSpPr>
      <dsp:spPr>
        <a:xfrm>
          <a:off x="5290" y="1846921"/>
          <a:ext cx="2312953" cy="246256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Network Support Chatbot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 with Ollama (llama3) and Streamlit</a:t>
          </a:r>
          <a:endParaRPr lang="en-US" sz="1500" b="1" kern="1200" dirty="0"/>
        </a:p>
      </dsp:txBody>
      <dsp:txXfrm>
        <a:off x="118199" y="1959830"/>
        <a:ext cx="2087135" cy="2236744"/>
      </dsp:txXfrm>
    </dsp:sp>
    <dsp:sp modelId="{A2DF4962-6209-4AC6-B7E4-B9FF07D33655}">
      <dsp:nvSpPr>
        <dsp:cNvPr id="0" name=""/>
        <dsp:cNvSpPr/>
      </dsp:nvSpPr>
      <dsp:spPr>
        <a:xfrm>
          <a:off x="2433890" y="1846921"/>
          <a:ext cx="2312953" cy="2462562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Network Support RAG System 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with Vector database, Streamlit and GPT-4o</a:t>
          </a:r>
          <a:endParaRPr lang="en-US" sz="1500" b="1" kern="1200" dirty="0"/>
        </a:p>
      </dsp:txBody>
      <dsp:txXfrm>
        <a:off x="2546799" y="1959830"/>
        <a:ext cx="2087135" cy="2236744"/>
      </dsp:txXfrm>
    </dsp:sp>
    <dsp:sp modelId="{86EC3336-84EF-4565-94BB-057620FD5F25}">
      <dsp:nvSpPr>
        <dsp:cNvPr id="0" name=""/>
        <dsp:cNvSpPr/>
      </dsp:nvSpPr>
      <dsp:spPr>
        <a:xfrm>
          <a:off x="4862491" y="1846921"/>
          <a:ext cx="2312953" cy="2462562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 Multi-modal Network-Support RAG System 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with memory, multi-input-output formats, expanded dataset, context management).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 Netaa version 1.0</a:t>
          </a:r>
          <a:endParaRPr lang="en-US" sz="1500" b="1" kern="1200" dirty="0"/>
        </a:p>
      </dsp:txBody>
      <dsp:txXfrm>
        <a:off x="4975400" y="1959830"/>
        <a:ext cx="2087135" cy="2236744"/>
      </dsp:txXfrm>
    </dsp:sp>
    <dsp:sp modelId="{D7216B93-32CB-445D-9DF7-667C587C4FFD}">
      <dsp:nvSpPr>
        <dsp:cNvPr id="0" name=""/>
        <dsp:cNvSpPr/>
      </dsp:nvSpPr>
      <dsp:spPr>
        <a:xfrm>
          <a:off x="7291092" y="1846921"/>
          <a:ext cx="2312953" cy="2462562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latin typeface="Calibri Light" panose="020F0302020204030204"/>
            </a:rPr>
            <a:t>Netaa</a:t>
          </a:r>
          <a:r>
            <a:rPr lang="en-US" sz="1500" b="1" kern="1200" dirty="0">
              <a:latin typeface="Calibri Light" panose="020F0302020204030204"/>
            </a:rPr>
            <a:t> version 1.1</a:t>
          </a:r>
          <a:br>
            <a:rPr lang="en-US" sz="1500" b="1" kern="1200" dirty="0">
              <a:solidFill>
                <a:srgbClr val="010000"/>
              </a:solidFill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Highly adaptive RAG system with fine-tuned LLM model </a:t>
          </a:r>
        </a:p>
      </dsp:txBody>
      <dsp:txXfrm>
        <a:off x="7404001" y="1959830"/>
        <a:ext cx="2087135" cy="2236744"/>
      </dsp:txXfrm>
    </dsp:sp>
    <dsp:sp modelId="{F56DD0F9-54C0-4EB8-9BF1-7FFB53C20226}">
      <dsp:nvSpPr>
        <dsp:cNvPr id="0" name=""/>
        <dsp:cNvSpPr/>
      </dsp:nvSpPr>
      <dsp:spPr>
        <a:xfrm>
          <a:off x="9719692" y="1846921"/>
          <a:ext cx="2312953" cy="2462562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latin typeface="Calibri Light" panose="020F0302020204030204"/>
            </a:rPr>
            <a:t>Netaa</a:t>
          </a:r>
          <a:r>
            <a:rPr lang="en-US" sz="1500" b="1" kern="1200" dirty="0">
              <a:latin typeface="Calibri Light" panose="020F0302020204030204"/>
            </a:rPr>
            <a:t> version 2.0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solidFill>
                <a:srgbClr val="010000"/>
              </a:solidFill>
              <a:latin typeface="Calibri Light" panose="020F0302020204030204"/>
            </a:rPr>
            <a:t>--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Full scale enterprise RAG systems with fine-tuned LLM models for specific fields.</a:t>
          </a:r>
        </a:p>
      </dsp:txBody>
      <dsp:txXfrm>
        <a:off x="9832601" y="1959830"/>
        <a:ext cx="2087135" cy="2236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D7A79-B5BF-4A11-A3A7-2A1C4649CE23}" type="datetimeFigureOut"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BFD8C-5265-4B1F-B678-9440B32047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1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4146" y="795933"/>
            <a:ext cx="7575709" cy="38652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7609"/>
              </a:lnSpc>
            </a:pPr>
            <a:r>
              <a:rPr lang="en-US" sz="6050" dirty="0">
                <a:solidFill>
                  <a:srgbClr val="1B1B27"/>
                </a:solidFill>
                <a:latin typeface="Raleway"/>
                <a:ea typeface="Raleway" pitchFamily="34" charset="-122"/>
                <a:cs typeface="Raleway" pitchFamily="34" charset="-120"/>
              </a:rPr>
              <a:t>Multi-modal Network Support RAG System - Cisco &amp; </a:t>
            </a:r>
            <a:r>
              <a:rPr lang="en-US" sz="6050" dirty="0" err="1">
                <a:solidFill>
                  <a:srgbClr val="1B1B27"/>
                </a:solidFill>
                <a:latin typeface="Raleway"/>
                <a:ea typeface="Raleway" pitchFamily="34" charset="-122"/>
                <a:cs typeface="Raleway" pitchFamily="34" charset="-120"/>
              </a:rPr>
              <a:t>Mikrotik</a:t>
            </a:r>
            <a:r>
              <a:rPr lang="en-US" sz="6050" dirty="0">
                <a:solidFill>
                  <a:srgbClr val="1B1B27"/>
                </a:solidFill>
                <a:latin typeface="Raleway"/>
                <a:ea typeface="Raleway" pitchFamily="34" charset="-122"/>
                <a:cs typeface="Raleway" pitchFamily="34" charset="-120"/>
              </a:rPr>
              <a:t> (</a:t>
            </a:r>
            <a:r>
              <a:rPr lang="en-US" sz="6050" dirty="0" err="1">
                <a:solidFill>
                  <a:srgbClr val="1B1B27"/>
                </a:solidFill>
                <a:latin typeface="Raleway"/>
                <a:ea typeface="Raleway" pitchFamily="34" charset="-122"/>
                <a:cs typeface="Raleway" pitchFamily="34" charset="-120"/>
              </a:rPr>
              <a:t>Netaa</a:t>
            </a:r>
            <a:r>
              <a:rPr lang="en-US" sz="6050" dirty="0">
                <a:solidFill>
                  <a:srgbClr val="1B1B27"/>
                </a:solidFill>
                <a:latin typeface="Raleway"/>
                <a:ea typeface="Raleway" pitchFamily="34" charset="-122"/>
                <a:cs typeface="Raleway" pitchFamily="34" charset="-120"/>
              </a:rPr>
              <a:t>)</a:t>
            </a:r>
            <a:endParaRPr lang="en-US" sz="6087" dirty="0"/>
          </a:p>
        </p:txBody>
      </p:sp>
      <p:sp>
        <p:nvSpPr>
          <p:cNvPr id="6" name="Text 3"/>
          <p:cNvSpPr/>
          <p:nvPr/>
        </p:nvSpPr>
        <p:spPr>
          <a:xfrm>
            <a:off x="784146" y="4997172"/>
            <a:ext cx="7575709" cy="17924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823"/>
              </a:lnSpc>
            </a:pPr>
            <a:r>
              <a:rPr lang="en-US" sz="175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This project introduces an advanced chatbot designed to assist network engineers and technicians in troubleshooting and configuring Cisco and </a:t>
            </a:r>
            <a:r>
              <a:rPr lang="en-US" sz="1750" dirty="0" err="1">
                <a:solidFill>
                  <a:srgbClr val="3C3939"/>
                </a:solidFill>
                <a:latin typeface="Roboto"/>
                <a:ea typeface="Roboto"/>
                <a:cs typeface="Roboto"/>
              </a:rPr>
              <a:t>Mikrotik</a:t>
            </a:r>
            <a:r>
              <a:rPr lang="en-US" sz="175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 devices. Leveraging Retrieval-Augmented Generation (RAG) and vector databases, the system provides precise and contextually relevant responses to user queries, enhancing network support operations.</a:t>
            </a:r>
            <a:endParaRPr lang="en-US" sz="1750" dirty="0">
              <a:latin typeface="Roboto"/>
              <a:ea typeface="Roboto"/>
              <a:cs typeface="Roboto"/>
            </a:endParaRPr>
          </a:p>
        </p:txBody>
      </p:sp>
      <p:sp>
        <p:nvSpPr>
          <p:cNvPr id="9" name="Text 5"/>
          <p:cNvSpPr/>
          <p:nvPr/>
        </p:nvSpPr>
        <p:spPr>
          <a:xfrm>
            <a:off x="644962" y="7041713"/>
            <a:ext cx="2646640" cy="39195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088"/>
              </a:lnSpc>
            </a:pPr>
            <a:r>
              <a:rPr lang="en-US" sz="1200" b="1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Gunjit Arora, NU ID - 002679282  -- Emmanuel Chibua, NU ID – 002799484 -- </a:t>
            </a:r>
            <a:r>
              <a:rPr lang="en-US" sz="1200" b="1" dirty="0" err="1">
                <a:solidFill>
                  <a:srgbClr val="3C3939"/>
                </a:solidFill>
                <a:latin typeface="Roboto"/>
                <a:ea typeface="Roboto"/>
                <a:cs typeface="Roboto"/>
              </a:rPr>
              <a:t>Abdulafeez</a:t>
            </a:r>
            <a:r>
              <a:rPr lang="en-US" sz="1200" b="1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200" b="1" dirty="0" err="1">
                <a:solidFill>
                  <a:srgbClr val="3C3939"/>
                </a:solidFill>
                <a:latin typeface="Roboto"/>
                <a:ea typeface="Roboto"/>
                <a:cs typeface="Roboto"/>
              </a:rPr>
              <a:t>Abobarin</a:t>
            </a:r>
            <a:r>
              <a:rPr lang="en-US" sz="1200" b="1">
                <a:solidFill>
                  <a:srgbClr val="3C3939"/>
                </a:solidFill>
                <a:latin typeface="Roboto"/>
                <a:ea typeface="Roboto"/>
                <a:cs typeface="Roboto"/>
              </a:rPr>
              <a:t> - 002922336 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139196" y="521137"/>
            <a:ext cx="4737616" cy="5920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63"/>
              </a:lnSpc>
              <a:buNone/>
            </a:pPr>
            <a:r>
              <a:rPr lang="en-US" sz="37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Deployment Plan</a:t>
            </a:r>
            <a:endParaRPr lang="en-US" sz="3730" dirty="0"/>
          </a:p>
        </p:txBody>
      </p:sp>
      <p:sp>
        <p:nvSpPr>
          <p:cNvPr id="5" name="Shape 3"/>
          <p:cNvSpPr/>
          <p:nvPr/>
        </p:nvSpPr>
        <p:spPr>
          <a:xfrm>
            <a:off x="2411611" y="1492210"/>
            <a:ext cx="23574" cy="6217325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636580" y="1906667"/>
            <a:ext cx="663178" cy="23574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210217" y="1705332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362498" y="1776293"/>
            <a:ext cx="121682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38" dirty="0"/>
          </a:p>
        </p:txBody>
      </p:sp>
      <p:sp>
        <p:nvSpPr>
          <p:cNvPr id="9" name="Text 7"/>
          <p:cNvSpPr/>
          <p:nvPr/>
        </p:nvSpPr>
        <p:spPr>
          <a:xfrm>
            <a:off x="3465671" y="1681639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Code Finalization</a:t>
            </a:r>
            <a:endParaRPr lang="en-US" sz="1865" dirty="0"/>
          </a:p>
        </p:txBody>
      </p:sp>
      <p:sp>
        <p:nvSpPr>
          <p:cNvPr id="10" name="Text 8"/>
          <p:cNvSpPr/>
          <p:nvPr/>
        </p:nvSpPr>
        <p:spPr>
          <a:xfrm>
            <a:off x="3465671" y="2091452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all components are integrated and functioning correctly.</a:t>
            </a:r>
            <a:endParaRPr lang="en-US" sz="1492" dirty="0"/>
          </a:p>
        </p:txBody>
      </p:sp>
      <p:sp>
        <p:nvSpPr>
          <p:cNvPr id="11" name="Shape 9"/>
          <p:cNvSpPr/>
          <p:nvPr/>
        </p:nvSpPr>
        <p:spPr>
          <a:xfrm>
            <a:off x="2636580" y="3188018"/>
            <a:ext cx="663178" cy="23574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2210217" y="2986683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349282" y="3057644"/>
            <a:ext cx="148114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38" dirty="0"/>
          </a:p>
        </p:txBody>
      </p:sp>
      <p:sp>
        <p:nvSpPr>
          <p:cNvPr id="14" name="Text 12"/>
          <p:cNvSpPr/>
          <p:nvPr/>
        </p:nvSpPr>
        <p:spPr>
          <a:xfrm>
            <a:off x="3465671" y="2962989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Setup</a:t>
            </a:r>
            <a:endParaRPr lang="en-US" sz="1865" dirty="0"/>
          </a:p>
        </p:txBody>
      </p:sp>
      <p:sp>
        <p:nvSpPr>
          <p:cNvPr id="15" name="Text 13"/>
          <p:cNvSpPr/>
          <p:nvPr/>
        </p:nvSpPr>
        <p:spPr>
          <a:xfrm>
            <a:off x="3465671" y="3372803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 up AWS, Google Cloud, or Oracle Cloud Infrastructure for hosting.</a:t>
            </a:r>
            <a:endParaRPr lang="en-US" sz="1492" dirty="0"/>
          </a:p>
        </p:txBody>
      </p:sp>
      <p:sp>
        <p:nvSpPr>
          <p:cNvPr id="16" name="Shape 14"/>
          <p:cNvSpPr/>
          <p:nvPr/>
        </p:nvSpPr>
        <p:spPr>
          <a:xfrm>
            <a:off x="2636580" y="4469368"/>
            <a:ext cx="663178" cy="23574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2210217" y="4268033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347496" y="4338995"/>
            <a:ext cx="151805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38" dirty="0"/>
          </a:p>
        </p:txBody>
      </p:sp>
      <p:sp>
        <p:nvSpPr>
          <p:cNvPr id="19" name="Text 17"/>
          <p:cNvSpPr/>
          <p:nvPr/>
        </p:nvSpPr>
        <p:spPr>
          <a:xfrm>
            <a:off x="3465671" y="4244340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Containerization</a:t>
            </a:r>
            <a:endParaRPr lang="en-US" sz="1865" dirty="0"/>
          </a:p>
        </p:txBody>
      </p:sp>
      <p:sp>
        <p:nvSpPr>
          <p:cNvPr id="20" name="Text 18"/>
          <p:cNvSpPr/>
          <p:nvPr/>
        </p:nvSpPr>
        <p:spPr>
          <a:xfrm>
            <a:off x="3465671" y="4654153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Docker for efficient deployment and scaling.</a:t>
            </a:r>
            <a:endParaRPr lang="en-US" sz="1492" dirty="0"/>
          </a:p>
        </p:txBody>
      </p:sp>
      <p:sp>
        <p:nvSpPr>
          <p:cNvPr id="21" name="Shape 19"/>
          <p:cNvSpPr/>
          <p:nvPr/>
        </p:nvSpPr>
        <p:spPr>
          <a:xfrm>
            <a:off x="2636580" y="5750719"/>
            <a:ext cx="663178" cy="23574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2210217" y="5549384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2345710" y="5620345"/>
            <a:ext cx="155258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238" dirty="0"/>
          </a:p>
        </p:txBody>
      </p:sp>
      <p:sp>
        <p:nvSpPr>
          <p:cNvPr id="24" name="Text 22"/>
          <p:cNvSpPr/>
          <p:nvPr/>
        </p:nvSpPr>
        <p:spPr>
          <a:xfrm>
            <a:off x="3465671" y="5525691"/>
            <a:ext cx="2487335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CI/CD Implementation</a:t>
            </a:r>
            <a:endParaRPr lang="en-US" sz="1865" dirty="0"/>
          </a:p>
        </p:txBody>
      </p:sp>
      <p:sp>
        <p:nvSpPr>
          <p:cNvPr id="25" name="Text 23"/>
          <p:cNvSpPr/>
          <p:nvPr/>
        </p:nvSpPr>
        <p:spPr>
          <a:xfrm>
            <a:off x="3465671" y="5935504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GitHub Actions for continuous integration and deployment.</a:t>
            </a:r>
            <a:endParaRPr lang="en-US" sz="1492" dirty="0"/>
          </a:p>
        </p:txBody>
      </p:sp>
      <p:sp>
        <p:nvSpPr>
          <p:cNvPr id="26" name="Shape 24"/>
          <p:cNvSpPr/>
          <p:nvPr/>
        </p:nvSpPr>
        <p:spPr>
          <a:xfrm>
            <a:off x="2636580" y="7032069"/>
            <a:ext cx="663178" cy="23574"/>
          </a:xfrm>
          <a:prstGeom prst="roundRect">
            <a:avLst>
              <a:gd name="adj" fmla="val 337634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2210217" y="6830735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2345948" y="6901696"/>
            <a:ext cx="154900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238" dirty="0"/>
          </a:p>
        </p:txBody>
      </p:sp>
      <p:sp>
        <p:nvSpPr>
          <p:cNvPr id="29" name="Text 27"/>
          <p:cNvSpPr/>
          <p:nvPr/>
        </p:nvSpPr>
        <p:spPr>
          <a:xfrm>
            <a:off x="3465671" y="6807041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Beta Testing</a:t>
            </a:r>
            <a:endParaRPr lang="en-US" sz="1865" dirty="0"/>
          </a:p>
        </p:txBody>
      </p:sp>
      <p:sp>
        <p:nvSpPr>
          <p:cNvPr id="30" name="Text 28"/>
          <p:cNvSpPr/>
          <p:nvPr/>
        </p:nvSpPr>
        <p:spPr>
          <a:xfrm>
            <a:off x="3465671" y="7216854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Conducting user testing with network engineers and collecting feedback.</a:t>
            </a:r>
            <a:endParaRPr lang="en-US" sz="149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0AEE374-90AB-7DE5-9498-82C1A69D1E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611650"/>
              </p:ext>
            </p:extLst>
          </p:nvPr>
        </p:nvGraphicFramePr>
        <p:xfrm>
          <a:off x="1466920" y="1293461"/>
          <a:ext cx="12037936" cy="6156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D15C83D-5791-2C5E-B7EA-405C9EFE4CC0}"/>
              </a:ext>
            </a:extLst>
          </p:cNvPr>
          <p:cNvSpPr txBox="1"/>
          <p:nvPr/>
        </p:nvSpPr>
        <p:spPr>
          <a:xfrm>
            <a:off x="4880124" y="196180"/>
            <a:ext cx="58560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 err="1">
                <a:latin typeface="Roboto"/>
                <a:ea typeface="Roboto"/>
                <a:cs typeface="Calibri"/>
              </a:rPr>
              <a:t>Netaa</a:t>
            </a:r>
            <a:r>
              <a:rPr lang="en-US" sz="4000" b="1" dirty="0">
                <a:latin typeface="Roboto"/>
                <a:ea typeface="Roboto"/>
                <a:cs typeface="Calibri"/>
              </a:rPr>
              <a:t> -- Our future  </a:t>
            </a:r>
          </a:p>
        </p:txBody>
      </p:sp>
    </p:spTree>
    <p:extLst>
      <p:ext uri="{BB962C8B-B14F-4D97-AF65-F5344CB8AC3E}">
        <p14:creationId xmlns:p14="http://schemas.microsoft.com/office/powerpoint/2010/main" val="2748715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1807964"/>
            <a:ext cx="808196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Work and Conclusion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Extensions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829169"/>
            <a:ext cx="3898821" cy="19752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Adding support for other manufacturers, incorporating multimedia, developing a mobile app, and integrating with enterprise network management systems (ServiceNow, Jira).</a:t>
            </a:r>
            <a:endParaRPr lang="en-US" sz="1900" dirty="0">
              <a:latin typeface="Roboto"/>
              <a:ea typeface="Roboto"/>
              <a:cs typeface="Roboto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2695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Takeaways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demonstrates practical AI application in network support and highlights the importance of accurate, contextual information in troubleshooting and configuration tasks.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1965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Thoughts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829169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showcases AI's potential in enhancing technical support and operational efficiency. We invite questions from the audience about the Multi-modal Network Support RAG System.</a:t>
            </a:r>
            <a:endParaRPr lang="en-US" sz="194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856619" y="2944416"/>
            <a:ext cx="6206836" cy="7791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Ask Me Anything </a:t>
            </a:r>
            <a:r>
              <a:rPr lang="en-US" sz="486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😃</a:t>
            </a: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4217313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890016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7116" y="579834"/>
            <a:ext cx="5265301" cy="658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2"/>
              </a:lnSpc>
              <a:buNone/>
            </a:pPr>
            <a:r>
              <a:rPr lang="en-US" sz="414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</a:t>
            </a:r>
            <a:endParaRPr lang="en-US" sz="4146" dirty="0"/>
          </a:p>
        </p:txBody>
      </p:sp>
      <p:sp>
        <p:nvSpPr>
          <p:cNvPr id="6" name="Shape 3"/>
          <p:cNvSpPr/>
          <p:nvPr/>
        </p:nvSpPr>
        <p:spPr>
          <a:xfrm>
            <a:off x="737116" y="1790700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06423" y="1869638"/>
            <a:ext cx="135255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88" dirty="0"/>
          </a:p>
        </p:txBody>
      </p:sp>
      <p:sp>
        <p:nvSpPr>
          <p:cNvPr id="8" name="Text 5"/>
          <p:cNvSpPr/>
          <p:nvPr/>
        </p:nvSpPr>
        <p:spPr>
          <a:xfrm>
            <a:off x="1421487" y="1790700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sz="2073" dirty="0"/>
          </a:p>
        </p:txBody>
      </p:sp>
      <p:sp>
        <p:nvSpPr>
          <p:cNvPr id="9" name="Text 6"/>
          <p:cNvSpPr/>
          <p:nvPr/>
        </p:nvSpPr>
        <p:spPr>
          <a:xfrm>
            <a:off x="1421487" y="2245995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Multi-modal Network Support RAG System is an advanced chatbot for Cisco and Mikrotik device support.</a:t>
            </a:r>
            <a:endParaRPr lang="en-US" sz="1658" dirty="0"/>
          </a:p>
        </p:txBody>
      </p:sp>
      <p:sp>
        <p:nvSpPr>
          <p:cNvPr id="10" name="Shape 7"/>
          <p:cNvSpPr/>
          <p:nvPr/>
        </p:nvSpPr>
        <p:spPr>
          <a:xfrm>
            <a:off x="737116" y="3367326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91778" y="3446264"/>
            <a:ext cx="164544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88" dirty="0"/>
          </a:p>
        </p:txBody>
      </p:sp>
      <p:sp>
        <p:nvSpPr>
          <p:cNvPr id="12" name="Text 9"/>
          <p:cNvSpPr/>
          <p:nvPr/>
        </p:nvSpPr>
        <p:spPr>
          <a:xfrm>
            <a:off x="1421487" y="3367326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Objectives</a:t>
            </a:r>
            <a:endParaRPr lang="en-US" sz="2073" dirty="0"/>
          </a:p>
        </p:txBody>
      </p:sp>
      <p:sp>
        <p:nvSpPr>
          <p:cNvPr id="13" name="Text 10"/>
          <p:cNvSpPr/>
          <p:nvPr/>
        </p:nvSpPr>
        <p:spPr>
          <a:xfrm>
            <a:off x="1421487" y="3822621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responsive chatbot, integrate robust data retrieval, and develop a scalable solution.</a:t>
            </a:r>
            <a:endParaRPr lang="en-US" sz="1658" dirty="0"/>
          </a:p>
        </p:txBody>
      </p:sp>
      <p:sp>
        <p:nvSpPr>
          <p:cNvPr id="14" name="Shape 11"/>
          <p:cNvSpPr/>
          <p:nvPr/>
        </p:nvSpPr>
        <p:spPr>
          <a:xfrm>
            <a:off x="737116" y="4943951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889635" y="5022890"/>
            <a:ext cx="168712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88" dirty="0"/>
          </a:p>
        </p:txBody>
      </p:sp>
      <p:sp>
        <p:nvSpPr>
          <p:cNvPr id="16" name="Text 13"/>
          <p:cNvSpPr/>
          <p:nvPr/>
        </p:nvSpPr>
        <p:spPr>
          <a:xfrm>
            <a:off x="1421487" y="4943951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Relevance</a:t>
            </a:r>
            <a:endParaRPr lang="en-US" sz="2073" dirty="0"/>
          </a:p>
        </p:txBody>
      </p:sp>
      <p:sp>
        <p:nvSpPr>
          <p:cNvPr id="17" name="Text 14"/>
          <p:cNvSpPr/>
          <p:nvPr/>
        </p:nvSpPr>
        <p:spPr>
          <a:xfrm>
            <a:off x="1421487" y="5399246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Demonstrates practical application of prompt engineering and AI in solving real-world networking problems.</a:t>
            </a:r>
            <a:endParaRPr lang="en-US" sz="1658" dirty="0"/>
          </a:p>
        </p:txBody>
      </p:sp>
      <p:sp>
        <p:nvSpPr>
          <p:cNvPr id="18" name="Shape 15"/>
          <p:cNvSpPr/>
          <p:nvPr/>
        </p:nvSpPr>
        <p:spPr>
          <a:xfrm>
            <a:off x="737116" y="6520577"/>
            <a:ext cx="473869" cy="473869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887849" y="6599515"/>
            <a:ext cx="172403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488" dirty="0"/>
          </a:p>
        </p:txBody>
      </p:sp>
      <p:sp>
        <p:nvSpPr>
          <p:cNvPr id="20" name="Text 17"/>
          <p:cNvSpPr/>
          <p:nvPr/>
        </p:nvSpPr>
        <p:spPr>
          <a:xfrm>
            <a:off x="1421487" y="6520577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Industry Alignment</a:t>
            </a:r>
            <a:endParaRPr lang="en-US" sz="2073" dirty="0"/>
          </a:p>
        </p:txBody>
      </p:sp>
      <p:sp>
        <p:nvSpPr>
          <p:cNvPr id="21" name="Text 18"/>
          <p:cNvSpPr/>
          <p:nvPr/>
        </p:nvSpPr>
        <p:spPr>
          <a:xfrm>
            <a:off x="1421487" y="6975872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Addresses the need for efficient and effective network support solutions using state-of-the-art technologies.</a:t>
            </a:r>
            <a:endParaRPr lang="en-US" sz="16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161043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Description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Components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63164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Multi-modal Network Support RAG System combines natural language processing (NLP), vector databases, and RAG to understand and respond to user queries related to Cisco and Mikrotik devices.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Addressed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631644"/>
            <a:ext cx="389882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aims to provide accurate and context-specific support for network configuration and troubleshooting, reducing time and effort required by network engineers.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Scope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631644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Initially focused on Cisco and Mikrotik devices, with potential expansion to other network equipment. Supports queries related to device configuration, troubleshooting, and best practices.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8DB919-AB12-9257-A570-9DEB6E41C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233584"/>
              </p:ext>
            </p:extLst>
          </p:nvPr>
        </p:nvGraphicFramePr>
        <p:xfrm>
          <a:off x="1466920" y="1439765"/>
          <a:ext cx="12147664" cy="6010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56" name="TextBox 1855">
            <a:extLst>
              <a:ext uri="{FF2B5EF4-FFF2-40B4-BE49-F238E27FC236}">
                <a16:creationId xmlns:a16="http://schemas.microsoft.com/office/drawing/2014/main" id="{795EB5CB-BC3E-30F8-D9AE-12232B7B55C8}"/>
              </a:ext>
            </a:extLst>
          </p:cNvPr>
          <p:cNvSpPr txBox="1"/>
          <p:nvPr/>
        </p:nvSpPr>
        <p:spPr>
          <a:xfrm>
            <a:off x="4678956" y="415636"/>
            <a:ext cx="591090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err="1">
                <a:latin typeface="Roboto"/>
                <a:ea typeface="Roboto"/>
                <a:cs typeface="Calibri"/>
              </a:rPr>
              <a:t>Netaa</a:t>
            </a:r>
            <a:r>
              <a:rPr lang="en-US" sz="4000" b="1" dirty="0">
                <a:latin typeface="Roboto"/>
                <a:ea typeface="Roboto"/>
                <a:cs typeface="Calibri"/>
              </a:rPr>
              <a:t> -- where we are!!!</a:t>
            </a:r>
          </a:p>
        </p:txBody>
      </p:sp>
    </p:spTree>
    <p:extLst>
      <p:ext uri="{BB962C8B-B14F-4D97-AF65-F5344CB8AC3E}">
        <p14:creationId xmlns:p14="http://schemas.microsoft.com/office/powerpoint/2010/main" val="264191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4" y="319694"/>
            <a:ext cx="4842162" cy="753479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0057" y="537686"/>
            <a:ext cx="488346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Architecture</a:t>
            </a:r>
            <a:endParaRPr lang="en-US" sz="384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1441013"/>
            <a:ext cx="976670" cy="15626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620" y="1636276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</a:t>
            </a:r>
            <a:endParaRPr lang="en-US" sz="1923" dirty="0"/>
          </a:p>
        </p:txBody>
      </p:sp>
      <p:sp>
        <p:nvSpPr>
          <p:cNvPr id="9" name="Text 4"/>
          <p:cNvSpPr/>
          <p:nvPr/>
        </p:nvSpPr>
        <p:spPr>
          <a:xfrm>
            <a:off x="7439620" y="2058591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using Streamlit for interactive user queries.</a:t>
            </a:r>
            <a:endParaRPr lang="en-US" sz="153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3003709"/>
            <a:ext cx="976670" cy="15626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620" y="3198971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NLP Processing</a:t>
            </a:r>
            <a:endParaRPr lang="en-US" sz="1923" dirty="0"/>
          </a:p>
        </p:txBody>
      </p:sp>
      <p:sp>
        <p:nvSpPr>
          <p:cNvPr id="12" name="Text 6"/>
          <p:cNvSpPr/>
          <p:nvPr/>
        </p:nvSpPr>
        <p:spPr>
          <a:xfrm>
            <a:off x="7439620" y="3621286"/>
            <a:ext cx="650712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OpenAI's language model to process and understand user inputs.</a:t>
            </a:r>
            <a:endParaRPr lang="en-US" sz="153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057" y="4566404"/>
            <a:ext cx="976670" cy="15626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620" y="4761667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Vector Database</a:t>
            </a:r>
            <a:endParaRPr lang="en-US" sz="1923" dirty="0"/>
          </a:p>
        </p:txBody>
      </p:sp>
      <p:sp>
        <p:nvSpPr>
          <p:cNvPr id="15" name="Text 8"/>
          <p:cNvSpPr/>
          <p:nvPr/>
        </p:nvSpPr>
        <p:spPr>
          <a:xfrm>
            <a:off x="7439620" y="5183981"/>
            <a:ext cx="650712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FAISS is used to store and retrieve documents based on semantic similarity.</a:t>
            </a:r>
            <a:endParaRPr lang="en-US" sz="1538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057" y="6129099"/>
            <a:ext cx="976670" cy="156269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439620" y="6324362"/>
            <a:ext cx="2441734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RAG Model</a:t>
            </a:r>
            <a:endParaRPr lang="en-US" sz="1923" dirty="0"/>
          </a:p>
        </p:txBody>
      </p:sp>
      <p:sp>
        <p:nvSpPr>
          <p:cNvPr id="18" name="Text 10"/>
          <p:cNvSpPr/>
          <p:nvPr/>
        </p:nvSpPr>
        <p:spPr>
          <a:xfrm>
            <a:off x="7439620" y="6746677"/>
            <a:ext cx="650712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retrieved documents with user queries to generate accurate responses.</a:t>
            </a:r>
            <a:endParaRPr lang="en-US" sz="153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5524" y="1306949"/>
            <a:ext cx="6937415" cy="543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83"/>
              </a:lnSpc>
              <a:buNone/>
            </a:pPr>
            <a:r>
              <a:rPr lang="en-US" sz="342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Collection and Preprocessing</a:t>
            </a:r>
            <a:endParaRPr lang="en-US" sz="3426" dirty="0"/>
          </a:p>
        </p:txBody>
      </p:sp>
      <p:sp>
        <p:nvSpPr>
          <p:cNvPr id="6" name="Shape 3"/>
          <p:cNvSpPr/>
          <p:nvPr/>
        </p:nvSpPr>
        <p:spPr>
          <a:xfrm>
            <a:off x="6345674" y="2111812"/>
            <a:ext cx="21669" cy="4810839"/>
          </a:xfrm>
          <a:prstGeom prst="roundRect">
            <a:avLst>
              <a:gd name="adj" fmla="val 33734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552307" y="2492454"/>
            <a:ext cx="609124" cy="21669"/>
          </a:xfrm>
          <a:prstGeom prst="roundRect">
            <a:avLst>
              <a:gd name="adj" fmla="val 33734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160710" y="2307550"/>
            <a:ext cx="391597" cy="391597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00609" y="2372797"/>
            <a:ext cx="111800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6"/>
              </a:lnSpc>
              <a:buNone/>
            </a:pPr>
            <a:r>
              <a:rPr lang="en-US" sz="20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56" dirty="0"/>
          </a:p>
        </p:txBody>
      </p:sp>
      <p:sp>
        <p:nvSpPr>
          <p:cNvPr id="10" name="Text 7"/>
          <p:cNvSpPr/>
          <p:nvPr/>
        </p:nvSpPr>
        <p:spPr>
          <a:xfrm>
            <a:off x="7313652" y="2285762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41"/>
              </a:lnSpc>
              <a:buNone/>
            </a:pPr>
            <a:r>
              <a:rPr lang="en-US" sz="17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Sourcing</a:t>
            </a:r>
            <a:endParaRPr lang="en-US" sz="1713" dirty="0"/>
          </a:p>
        </p:txBody>
      </p:sp>
      <p:sp>
        <p:nvSpPr>
          <p:cNvPr id="11" name="Text 8"/>
          <p:cNvSpPr/>
          <p:nvPr/>
        </p:nvSpPr>
        <p:spPr>
          <a:xfrm>
            <a:off x="7313652" y="2661999"/>
            <a:ext cx="6707624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93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Collected from official Cisco and Mikrotik documentation, technical manuals, and support articles through web scraping and manual collection.</a:t>
            </a:r>
            <a:endParaRPr lang="en-US" sz="1370" dirty="0"/>
          </a:p>
        </p:txBody>
      </p:sp>
      <p:sp>
        <p:nvSpPr>
          <p:cNvPr id="12" name="Shape 9"/>
          <p:cNvSpPr/>
          <p:nvPr/>
        </p:nvSpPr>
        <p:spPr>
          <a:xfrm>
            <a:off x="6552307" y="3947517"/>
            <a:ext cx="609124" cy="21669"/>
          </a:xfrm>
          <a:prstGeom prst="roundRect">
            <a:avLst>
              <a:gd name="adj" fmla="val 33734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160710" y="3762613"/>
            <a:ext cx="391597" cy="391597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288465" y="3827859"/>
            <a:ext cx="136088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6"/>
              </a:lnSpc>
              <a:buNone/>
            </a:pPr>
            <a:r>
              <a:rPr lang="en-US" sz="20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56" dirty="0"/>
          </a:p>
        </p:txBody>
      </p:sp>
      <p:sp>
        <p:nvSpPr>
          <p:cNvPr id="15" name="Text 12"/>
          <p:cNvSpPr/>
          <p:nvPr/>
        </p:nvSpPr>
        <p:spPr>
          <a:xfrm>
            <a:off x="7313652" y="3740825"/>
            <a:ext cx="2243138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41"/>
              </a:lnSpc>
              <a:buNone/>
            </a:pPr>
            <a:r>
              <a:rPr lang="en-US" sz="17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Document Conversion</a:t>
            </a:r>
            <a:endParaRPr lang="en-US" sz="1713" dirty="0"/>
          </a:p>
        </p:txBody>
      </p:sp>
      <p:sp>
        <p:nvSpPr>
          <p:cNvPr id="16" name="Text 13"/>
          <p:cNvSpPr/>
          <p:nvPr/>
        </p:nvSpPr>
        <p:spPr>
          <a:xfrm>
            <a:off x="7313652" y="4117062"/>
            <a:ext cx="6707624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3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Conversion of collected documents into a uniform format for processing.</a:t>
            </a:r>
            <a:endParaRPr lang="en-US" sz="1370" dirty="0"/>
          </a:p>
        </p:txBody>
      </p:sp>
      <p:sp>
        <p:nvSpPr>
          <p:cNvPr id="17" name="Shape 14"/>
          <p:cNvSpPr/>
          <p:nvPr/>
        </p:nvSpPr>
        <p:spPr>
          <a:xfrm>
            <a:off x="6552307" y="5124093"/>
            <a:ext cx="609124" cy="21669"/>
          </a:xfrm>
          <a:prstGeom prst="roundRect">
            <a:avLst>
              <a:gd name="adj" fmla="val 33734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160710" y="4939189"/>
            <a:ext cx="391597" cy="391597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286798" y="5004435"/>
            <a:ext cx="139422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6"/>
              </a:lnSpc>
              <a:buNone/>
            </a:pPr>
            <a:r>
              <a:rPr lang="en-US" sz="20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56" dirty="0"/>
          </a:p>
        </p:txBody>
      </p:sp>
      <p:sp>
        <p:nvSpPr>
          <p:cNvPr id="20" name="Text 17"/>
          <p:cNvSpPr/>
          <p:nvPr/>
        </p:nvSpPr>
        <p:spPr>
          <a:xfrm>
            <a:off x="7313652" y="4917400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41"/>
              </a:lnSpc>
              <a:buNone/>
            </a:pPr>
            <a:r>
              <a:rPr lang="en-US" sz="17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 Extraction</a:t>
            </a:r>
            <a:endParaRPr lang="en-US" sz="1713" dirty="0"/>
          </a:p>
        </p:txBody>
      </p:sp>
      <p:sp>
        <p:nvSpPr>
          <p:cNvPr id="21" name="Text 18"/>
          <p:cNvSpPr/>
          <p:nvPr/>
        </p:nvSpPr>
        <p:spPr>
          <a:xfrm>
            <a:off x="7313652" y="5293638"/>
            <a:ext cx="6707624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3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PyPDFLoader to extract text from PDFs.</a:t>
            </a:r>
            <a:endParaRPr lang="en-US" sz="1370" dirty="0"/>
          </a:p>
        </p:txBody>
      </p:sp>
      <p:sp>
        <p:nvSpPr>
          <p:cNvPr id="22" name="Shape 19"/>
          <p:cNvSpPr/>
          <p:nvPr/>
        </p:nvSpPr>
        <p:spPr>
          <a:xfrm>
            <a:off x="6552307" y="6300668"/>
            <a:ext cx="609124" cy="21669"/>
          </a:xfrm>
          <a:prstGeom prst="roundRect">
            <a:avLst>
              <a:gd name="adj" fmla="val 33734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6160710" y="6115764"/>
            <a:ext cx="391597" cy="391597"/>
          </a:xfrm>
          <a:prstGeom prst="roundRect">
            <a:avLst>
              <a:gd name="adj" fmla="val 1866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6285250" y="6181011"/>
            <a:ext cx="142518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56"/>
              </a:lnSpc>
              <a:buNone/>
            </a:pPr>
            <a:r>
              <a:rPr lang="en-US" sz="205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56" dirty="0"/>
          </a:p>
        </p:txBody>
      </p:sp>
      <p:sp>
        <p:nvSpPr>
          <p:cNvPr id="25" name="Text 22"/>
          <p:cNvSpPr/>
          <p:nvPr/>
        </p:nvSpPr>
        <p:spPr>
          <a:xfrm>
            <a:off x="7313652" y="6093976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41"/>
              </a:lnSpc>
              <a:buNone/>
            </a:pPr>
            <a:r>
              <a:rPr lang="en-US" sz="171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 Splitting</a:t>
            </a:r>
            <a:endParaRPr lang="en-US" sz="1713" dirty="0"/>
          </a:p>
        </p:txBody>
      </p:sp>
      <p:sp>
        <p:nvSpPr>
          <p:cNvPr id="26" name="Text 23"/>
          <p:cNvSpPr/>
          <p:nvPr/>
        </p:nvSpPr>
        <p:spPr>
          <a:xfrm>
            <a:off x="7313652" y="6470213"/>
            <a:ext cx="6707624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3"/>
              </a:lnSpc>
              <a:buNone/>
            </a:pPr>
            <a:r>
              <a:rPr lang="en-US" sz="137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RecursiveCharacterTextSplitter to create manageable chunks.</a:t>
            </a:r>
            <a:endParaRPr lang="en-US" sz="137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82320" y="1034534"/>
            <a:ext cx="6740962" cy="621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93"/>
              </a:lnSpc>
              <a:buNone/>
            </a:pPr>
            <a:r>
              <a:rPr lang="en-US" sz="391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RAG Pipeline Implementation</a:t>
            </a:r>
            <a:endParaRPr lang="en-US" sz="3914" dirty="0"/>
          </a:p>
        </p:txBody>
      </p:sp>
      <p:sp>
        <p:nvSpPr>
          <p:cNvPr id="6" name="Shape 3"/>
          <p:cNvSpPr/>
          <p:nvPr/>
        </p:nvSpPr>
        <p:spPr>
          <a:xfrm>
            <a:off x="6182320" y="1954054"/>
            <a:ext cx="7752159" cy="1161098"/>
          </a:xfrm>
          <a:prstGeom prst="roundRect">
            <a:avLst>
              <a:gd name="adj" fmla="val 719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88775" y="2160508"/>
            <a:ext cx="396240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Collection and Preprocessing</a:t>
            </a:r>
            <a:endParaRPr lang="en-US" sz="1957" dirty="0"/>
          </a:p>
        </p:txBody>
      </p:sp>
      <p:sp>
        <p:nvSpPr>
          <p:cNvPr id="8" name="Text 5"/>
          <p:cNvSpPr/>
          <p:nvPr/>
        </p:nvSpPr>
        <p:spPr>
          <a:xfrm>
            <a:off x="6388775" y="2590562"/>
            <a:ext cx="7339251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56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and preparing relevant network documentation.</a:t>
            </a:r>
            <a:endParaRPr lang="en-US" sz="1566" dirty="0"/>
          </a:p>
        </p:txBody>
      </p:sp>
      <p:sp>
        <p:nvSpPr>
          <p:cNvPr id="9" name="Shape 6"/>
          <p:cNvSpPr/>
          <p:nvPr/>
        </p:nvSpPr>
        <p:spPr>
          <a:xfrm>
            <a:off x="6182320" y="3313986"/>
            <a:ext cx="7752159" cy="1161098"/>
          </a:xfrm>
          <a:prstGeom prst="roundRect">
            <a:avLst>
              <a:gd name="adj" fmla="val 719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388775" y="3520440"/>
            <a:ext cx="248543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Indexing</a:t>
            </a:r>
            <a:endParaRPr lang="en-US" sz="1957" dirty="0"/>
          </a:p>
        </p:txBody>
      </p:sp>
      <p:sp>
        <p:nvSpPr>
          <p:cNvPr id="11" name="Text 8"/>
          <p:cNvSpPr/>
          <p:nvPr/>
        </p:nvSpPr>
        <p:spPr>
          <a:xfrm>
            <a:off x="6388775" y="3950494"/>
            <a:ext cx="7339251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56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Storing processed text in the vector database for efficient retrieval.</a:t>
            </a:r>
            <a:endParaRPr lang="en-US" sz="1566" dirty="0"/>
          </a:p>
        </p:txBody>
      </p:sp>
      <p:sp>
        <p:nvSpPr>
          <p:cNvPr id="12" name="Shape 9"/>
          <p:cNvSpPr/>
          <p:nvPr/>
        </p:nvSpPr>
        <p:spPr>
          <a:xfrm>
            <a:off x="6182320" y="4673918"/>
            <a:ext cx="7752159" cy="1161098"/>
          </a:xfrm>
          <a:prstGeom prst="roundRect">
            <a:avLst>
              <a:gd name="adj" fmla="val 719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88775" y="4880372"/>
            <a:ext cx="248543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Retrieval</a:t>
            </a:r>
            <a:endParaRPr lang="en-US" sz="1957" dirty="0"/>
          </a:p>
        </p:txBody>
      </p:sp>
      <p:sp>
        <p:nvSpPr>
          <p:cNvPr id="14" name="Text 11"/>
          <p:cNvSpPr/>
          <p:nvPr/>
        </p:nvSpPr>
        <p:spPr>
          <a:xfrm>
            <a:off x="6388775" y="5310426"/>
            <a:ext cx="7339251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56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Fetching relevant documents based on user queries.</a:t>
            </a:r>
            <a:endParaRPr lang="en-US" sz="1566" dirty="0"/>
          </a:p>
        </p:txBody>
      </p:sp>
      <p:sp>
        <p:nvSpPr>
          <p:cNvPr id="15" name="Shape 12"/>
          <p:cNvSpPr/>
          <p:nvPr/>
        </p:nvSpPr>
        <p:spPr>
          <a:xfrm>
            <a:off x="6182320" y="6033849"/>
            <a:ext cx="7752159" cy="1161098"/>
          </a:xfrm>
          <a:prstGeom prst="roundRect">
            <a:avLst>
              <a:gd name="adj" fmla="val 719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388775" y="6240304"/>
            <a:ext cx="2485430" cy="310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46"/>
              </a:lnSpc>
              <a:buNone/>
            </a:pPr>
            <a:r>
              <a:rPr lang="en-US" sz="195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Response Generation</a:t>
            </a:r>
            <a:endParaRPr lang="en-US" sz="1957" dirty="0"/>
          </a:p>
        </p:txBody>
      </p:sp>
      <p:sp>
        <p:nvSpPr>
          <p:cNvPr id="17" name="Text 14"/>
          <p:cNvSpPr/>
          <p:nvPr/>
        </p:nvSpPr>
        <p:spPr>
          <a:xfrm>
            <a:off x="6388775" y="6670358"/>
            <a:ext cx="7339251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5"/>
              </a:lnSpc>
              <a:buNone/>
            </a:pPr>
            <a:r>
              <a:rPr lang="en-US" sz="1566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responses using retrieved documents as context.</a:t>
            </a:r>
            <a:endParaRPr lang="en-US" sz="156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32552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Metrics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467332"/>
            <a:ext cx="7415927" cy="4436745"/>
          </a:xfrm>
          <a:prstGeom prst="roundRect">
            <a:avLst>
              <a:gd name="adj" fmla="val 233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6365677" y="2482572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613327" y="2638306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Metric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078397" y="2638306"/>
            <a:ext cx="1960007" cy="39504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dirty="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Method Used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1539657" y="2638306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Results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6365677" y="3189089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613327" y="3344823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9078397" y="3344823"/>
            <a:ext cx="196000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Comparison with predefined answers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1539657" y="3344823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accuracy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6365677" y="4685705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613327" y="484143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Response Time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9078397" y="4841438"/>
            <a:ext cx="19600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Measuring generation time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11539657" y="4841438"/>
            <a:ext cx="196381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Acceptable for real-time</a:t>
            </a:r>
            <a:endParaRPr lang="en-US" sz="1944" dirty="0"/>
          </a:p>
        </p:txBody>
      </p:sp>
      <p:sp>
        <p:nvSpPr>
          <p:cNvPr id="19" name="Shape 16"/>
          <p:cNvSpPr/>
          <p:nvPr/>
        </p:nvSpPr>
        <p:spPr>
          <a:xfrm>
            <a:off x="6365677" y="5787271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613327" y="5943005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Satisfaction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9078397" y="5943005"/>
            <a:ext cx="19600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Surveys and interaction logs</a:t>
            </a: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11539657" y="5943005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Positive feedback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412" y="1205389"/>
            <a:ext cx="5806797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Methods to Improve Metrics</a:t>
            </a:r>
            <a:endParaRPr lang="en-US" sz="353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2035731"/>
            <a:ext cx="448866" cy="448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412" y="2664143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Enhancement</a:t>
            </a:r>
            <a:endParaRPr lang="en-US" sz="1767" dirty="0"/>
          </a:p>
        </p:txBody>
      </p:sp>
      <p:sp>
        <p:nvSpPr>
          <p:cNvPr id="8" name="Text 4"/>
          <p:cNvSpPr/>
          <p:nvPr/>
        </p:nvSpPr>
        <p:spPr>
          <a:xfrm>
            <a:off x="628412" y="3052286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Expanding dataset with comprehensive documentation to improve accuracy and relevance.</a:t>
            </a:r>
            <a:endParaRPr lang="en-US" sz="141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3878104"/>
            <a:ext cx="448866" cy="4488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8412" y="450651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</a:t>
            </a:r>
            <a:endParaRPr lang="en-US" sz="1767" dirty="0"/>
          </a:p>
        </p:txBody>
      </p:sp>
      <p:sp>
        <p:nvSpPr>
          <p:cNvPr id="11" name="Text 6"/>
          <p:cNvSpPr/>
          <p:nvPr/>
        </p:nvSpPr>
        <p:spPr>
          <a:xfrm>
            <a:off x="628412" y="4894659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caching mechanisms to reduce retrieval times and enhance user experience.</a:t>
            </a:r>
            <a:endParaRPr lang="en-US" sz="1414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5720477"/>
            <a:ext cx="448866" cy="4488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8412" y="6348889"/>
            <a:ext cx="2631877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 Improvement</a:t>
            </a:r>
            <a:endParaRPr lang="en-US" sz="1767" dirty="0"/>
          </a:p>
        </p:txBody>
      </p:sp>
      <p:sp>
        <p:nvSpPr>
          <p:cNvPr id="14" name="Text 8"/>
          <p:cNvSpPr/>
          <p:nvPr/>
        </p:nvSpPr>
        <p:spPr>
          <a:xfrm>
            <a:off x="628412" y="6737033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fine-tuning based on user interactions to increase satisfaction and trust.</a:t>
            </a:r>
            <a:endParaRPr lang="en-US" sz="141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49D8A6032D8F44A8695BAB1ED804A6" ma:contentTypeVersion="6" ma:contentTypeDescription="Create a new document." ma:contentTypeScope="" ma:versionID="d3303b326b42636078b6df4dcc0176ee">
  <xsd:schema xmlns:xsd="http://www.w3.org/2001/XMLSchema" xmlns:xs="http://www.w3.org/2001/XMLSchema" xmlns:p="http://schemas.microsoft.com/office/2006/metadata/properties" xmlns:ns2="9cb4ddb6-6161-49c1-81e7-d2838d0e0710" xmlns:ns3="45d1199b-1a3a-4a1d-85f2-919eb909bc88" targetNamespace="http://schemas.microsoft.com/office/2006/metadata/properties" ma:root="true" ma:fieldsID="4380b8e4bcfd69594b24643f24624a34" ns2:_="" ns3:_="">
    <xsd:import namespace="9cb4ddb6-6161-49c1-81e7-d2838d0e0710"/>
    <xsd:import namespace="45d1199b-1a3a-4a1d-85f2-919eb909bc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b4ddb6-6161-49c1-81e7-d2838d0e07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d1199b-1a3a-4a1d-85f2-919eb909bc8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6BD65E-31FD-4C84-8825-9EE2413A0B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994AC2E-240A-4588-ADCA-439B131070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3E677B-124A-4BE1-A49D-368C446AEC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b4ddb6-6161-49c1-81e7-d2838d0e0710"/>
    <ds:schemaRef ds:uri="45d1199b-1a3a-4a1d-85f2-919eb909bc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818</Words>
  <Application>Microsoft Macintosh PowerPoint</Application>
  <PresentationFormat>Custom</PresentationFormat>
  <Paragraphs>121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Emmanuel Chibua</cp:lastModifiedBy>
  <cp:revision>310</cp:revision>
  <dcterms:created xsi:type="dcterms:W3CDTF">2024-07-16T16:09:58Z</dcterms:created>
  <dcterms:modified xsi:type="dcterms:W3CDTF">2024-08-16T02:59:07Z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0x010100F249D8A6032D8F44A8695BAB1ED804A6</vt:lpwstr>
  </property>
</Properties>
</file>